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78" r:id="rId9"/>
    <p:sldId id="280" r:id="rId10"/>
    <p:sldId id="263" r:id="rId11"/>
    <p:sldId id="265" r:id="rId12"/>
    <p:sldId id="264" r:id="rId13"/>
    <p:sldId id="266" r:id="rId14"/>
    <p:sldId id="267" r:id="rId15"/>
    <p:sldId id="276" r:id="rId16"/>
    <p:sldId id="268" r:id="rId17"/>
    <p:sldId id="269" r:id="rId18"/>
    <p:sldId id="270" r:id="rId19"/>
    <p:sldId id="271" r:id="rId20"/>
    <p:sldId id="272" r:id="rId21"/>
    <p:sldId id="279" r:id="rId22"/>
    <p:sldId id="273" r:id="rId23"/>
    <p:sldId id="27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svg"/><Relationship Id="rId1" Type="http://schemas.openxmlformats.org/officeDocument/2006/relationships/image" Target="../media/image6.png"/><Relationship Id="rId6" Type="http://schemas.openxmlformats.org/officeDocument/2006/relationships/image" Target="../media/image15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svg"/><Relationship Id="rId1" Type="http://schemas.openxmlformats.org/officeDocument/2006/relationships/image" Target="../media/image6.png"/><Relationship Id="rId6" Type="http://schemas.openxmlformats.org/officeDocument/2006/relationships/image" Target="../media/image15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74815-7EAA-4E6D-85F1-8753158DFADA}" type="doc">
      <dgm:prSet loTypeId="urn:microsoft.com/office/officeart/2005/8/layout/orgChart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it-IT"/>
        </a:p>
      </dgm:t>
    </dgm:pt>
    <dgm:pt modelId="{7D609D5E-FFA4-46A7-B82B-1E4C11C61433}">
      <dgm:prSet phldrT="[Testo]"/>
      <dgm:spPr/>
      <dgm:t>
        <a:bodyPr/>
        <a:lstStyle/>
        <a:p>
          <a:r>
            <a:rPr lang="it-IT" dirty="0"/>
            <a:t>Responsabile della Convenzione</a:t>
          </a:r>
        </a:p>
      </dgm:t>
    </dgm:pt>
    <dgm:pt modelId="{D08C6C48-790D-4AED-8CF8-FD6624A5019E}" type="parTrans" cxnId="{E877D105-CD8F-427D-A1B4-52B23D82863C}">
      <dgm:prSet/>
      <dgm:spPr/>
      <dgm:t>
        <a:bodyPr/>
        <a:lstStyle/>
        <a:p>
          <a:endParaRPr lang="it-IT" sz="1600"/>
        </a:p>
      </dgm:t>
    </dgm:pt>
    <dgm:pt modelId="{2351BAF9-6B42-45D2-BF8C-2FA45E24A0A3}" type="sibTrans" cxnId="{E877D105-CD8F-427D-A1B4-52B23D82863C}">
      <dgm:prSet/>
      <dgm:spPr/>
      <dgm:t>
        <a:bodyPr/>
        <a:lstStyle/>
        <a:p>
          <a:endParaRPr lang="it-IT"/>
        </a:p>
      </dgm:t>
    </dgm:pt>
    <dgm:pt modelId="{4064E408-2316-4DAE-ACB0-AB90C1340100}">
      <dgm:prSet phldrT="[Testo]"/>
      <dgm:spPr/>
      <dgm:t>
        <a:bodyPr/>
        <a:lstStyle/>
        <a:p>
          <a:r>
            <a:rPr lang="it-IT"/>
            <a:t>Referente </a:t>
          </a:r>
        </a:p>
        <a:p>
          <a:r>
            <a:rPr lang="it-IT"/>
            <a:t>del Servizio</a:t>
          </a:r>
        </a:p>
      </dgm:t>
    </dgm:pt>
    <dgm:pt modelId="{646C3B01-9E86-4C18-9BE4-C66310A83BA0}" type="parTrans" cxnId="{C2FBDB83-CD76-493E-8804-64BBE64DF8BF}">
      <dgm:prSet/>
      <dgm:spPr/>
      <dgm:t>
        <a:bodyPr/>
        <a:lstStyle/>
        <a:p>
          <a:endParaRPr lang="it-IT" sz="1600"/>
        </a:p>
      </dgm:t>
    </dgm:pt>
    <dgm:pt modelId="{E9F20C3D-1FC8-455B-82DB-467BD74A5B70}" type="sibTrans" cxnId="{C2FBDB83-CD76-493E-8804-64BBE64DF8BF}">
      <dgm:prSet/>
      <dgm:spPr/>
      <dgm:t>
        <a:bodyPr/>
        <a:lstStyle/>
        <a:p>
          <a:endParaRPr lang="it-IT"/>
        </a:p>
      </dgm:t>
    </dgm:pt>
    <dgm:pt modelId="{6768E47C-ABE9-474E-80F7-3561E160200F}">
      <dgm:prSet phldrT="[Testo]"/>
      <dgm:spPr/>
      <dgm:t>
        <a:bodyPr/>
        <a:lstStyle/>
        <a:p>
          <a:r>
            <a:rPr lang="it-IT"/>
            <a:t>Referente </a:t>
          </a:r>
        </a:p>
        <a:p>
          <a:r>
            <a:rPr lang="it-IT"/>
            <a:t>della selezione</a:t>
          </a:r>
        </a:p>
      </dgm:t>
    </dgm:pt>
    <dgm:pt modelId="{625E721B-4719-47A1-9458-80F30B2CFD8E}" type="parTrans" cxnId="{5571773A-8465-47D7-AB1A-BB547F927586}">
      <dgm:prSet/>
      <dgm:spPr/>
      <dgm:t>
        <a:bodyPr/>
        <a:lstStyle/>
        <a:p>
          <a:endParaRPr lang="it-IT" sz="1600"/>
        </a:p>
      </dgm:t>
    </dgm:pt>
    <dgm:pt modelId="{0B3ED845-5C53-4A64-AD66-9BB11542EEC6}" type="sibTrans" cxnId="{5571773A-8465-47D7-AB1A-BB547F927586}">
      <dgm:prSet/>
      <dgm:spPr/>
      <dgm:t>
        <a:bodyPr/>
        <a:lstStyle/>
        <a:p>
          <a:endParaRPr lang="it-IT"/>
        </a:p>
      </dgm:t>
    </dgm:pt>
    <dgm:pt modelId="{159FD274-7A4F-44B0-A8A1-37E19EB965EF}">
      <dgm:prSet phldrT="[Testo]"/>
      <dgm:spPr/>
      <dgm:t>
        <a:bodyPr/>
        <a:lstStyle/>
        <a:p>
          <a:r>
            <a:rPr lang="it-IT"/>
            <a:t>Referente </a:t>
          </a:r>
        </a:p>
        <a:p>
          <a:r>
            <a:rPr lang="it-IT"/>
            <a:t>della gestione amministrativa</a:t>
          </a:r>
        </a:p>
      </dgm:t>
    </dgm:pt>
    <dgm:pt modelId="{E426BEC1-1E3E-4229-BEE0-051C12F9709C}" type="parTrans" cxnId="{7A61E069-F5FE-48B0-9E52-888B1CBCAAC0}">
      <dgm:prSet/>
      <dgm:spPr/>
      <dgm:t>
        <a:bodyPr/>
        <a:lstStyle/>
        <a:p>
          <a:endParaRPr lang="it-IT" sz="1600"/>
        </a:p>
      </dgm:t>
    </dgm:pt>
    <dgm:pt modelId="{F355A51E-1467-48CA-A7A6-A1A1B5B9E520}" type="sibTrans" cxnId="{7A61E069-F5FE-48B0-9E52-888B1CBCAAC0}">
      <dgm:prSet/>
      <dgm:spPr/>
      <dgm:t>
        <a:bodyPr/>
        <a:lstStyle/>
        <a:p>
          <a:endParaRPr lang="it-IT"/>
        </a:p>
      </dgm:t>
    </dgm:pt>
    <dgm:pt modelId="{F09B4AD6-41DA-4D35-A1D0-4B1608223D80}" type="pres">
      <dgm:prSet presAssocID="{01474815-7EAA-4E6D-85F1-8753158DFA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8D6C2423-314D-49D4-A988-1B33314C68AC}" type="pres">
      <dgm:prSet presAssocID="{7D609D5E-FFA4-46A7-B82B-1E4C11C61433}" presName="hierRoot1" presStyleCnt="0">
        <dgm:presLayoutVars>
          <dgm:hierBranch val="init"/>
        </dgm:presLayoutVars>
      </dgm:prSet>
      <dgm:spPr/>
    </dgm:pt>
    <dgm:pt modelId="{D59EBB60-F80D-42B4-8ADE-EE420CA0B07D}" type="pres">
      <dgm:prSet presAssocID="{7D609D5E-FFA4-46A7-B82B-1E4C11C61433}" presName="rootComposite1" presStyleCnt="0"/>
      <dgm:spPr/>
    </dgm:pt>
    <dgm:pt modelId="{B46657CF-43E6-45C2-8812-7C3157A55C82}" type="pres">
      <dgm:prSet presAssocID="{7D609D5E-FFA4-46A7-B82B-1E4C11C6143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EFFCF4E-945A-4790-8261-27D6672F0372}" type="pres">
      <dgm:prSet presAssocID="{7D609D5E-FFA4-46A7-B82B-1E4C11C61433}" presName="rootConnector1" presStyleLbl="node1" presStyleIdx="0" presStyleCnt="0"/>
      <dgm:spPr/>
      <dgm:t>
        <a:bodyPr/>
        <a:lstStyle/>
        <a:p>
          <a:endParaRPr lang="it-IT"/>
        </a:p>
      </dgm:t>
    </dgm:pt>
    <dgm:pt modelId="{4264A93B-15A1-4AE4-BC86-46C23EA572C1}" type="pres">
      <dgm:prSet presAssocID="{7D609D5E-FFA4-46A7-B82B-1E4C11C61433}" presName="hierChild2" presStyleCnt="0"/>
      <dgm:spPr/>
    </dgm:pt>
    <dgm:pt modelId="{EB6105A5-8907-441C-8C1C-56854DF1A6F7}" type="pres">
      <dgm:prSet presAssocID="{646C3B01-9E86-4C18-9BE4-C66310A83BA0}" presName="Name37" presStyleLbl="parChTrans1D2" presStyleIdx="0" presStyleCnt="3"/>
      <dgm:spPr/>
      <dgm:t>
        <a:bodyPr/>
        <a:lstStyle/>
        <a:p>
          <a:endParaRPr lang="it-IT"/>
        </a:p>
      </dgm:t>
    </dgm:pt>
    <dgm:pt modelId="{B6096ACB-D239-476C-808D-548D0E610050}" type="pres">
      <dgm:prSet presAssocID="{4064E408-2316-4DAE-ACB0-AB90C1340100}" presName="hierRoot2" presStyleCnt="0">
        <dgm:presLayoutVars>
          <dgm:hierBranch val="init"/>
        </dgm:presLayoutVars>
      </dgm:prSet>
      <dgm:spPr/>
    </dgm:pt>
    <dgm:pt modelId="{0789AAC0-1967-4BF1-9878-8ED8F366998F}" type="pres">
      <dgm:prSet presAssocID="{4064E408-2316-4DAE-ACB0-AB90C1340100}" presName="rootComposite" presStyleCnt="0"/>
      <dgm:spPr/>
    </dgm:pt>
    <dgm:pt modelId="{0DA5BBBA-5047-48C5-B859-262FE6922015}" type="pres">
      <dgm:prSet presAssocID="{4064E408-2316-4DAE-ACB0-AB90C134010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B4F14D4-9A7F-4428-B199-26F5F472C8A8}" type="pres">
      <dgm:prSet presAssocID="{4064E408-2316-4DAE-ACB0-AB90C1340100}" presName="rootConnector" presStyleLbl="node2" presStyleIdx="0" presStyleCnt="3"/>
      <dgm:spPr/>
      <dgm:t>
        <a:bodyPr/>
        <a:lstStyle/>
        <a:p>
          <a:endParaRPr lang="it-IT"/>
        </a:p>
      </dgm:t>
    </dgm:pt>
    <dgm:pt modelId="{88F86D74-0E5B-4732-AAD5-C44B94E0AFC9}" type="pres">
      <dgm:prSet presAssocID="{4064E408-2316-4DAE-ACB0-AB90C1340100}" presName="hierChild4" presStyleCnt="0"/>
      <dgm:spPr/>
    </dgm:pt>
    <dgm:pt modelId="{79C5485D-1BEA-481C-9A8B-88B45EB2F22A}" type="pres">
      <dgm:prSet presAssocID="{4064E408-2316-4DAE-ACB0-AB90C1340100}" presName="hierChild5" presStyleCnt="0"/>
      <dgm:spPr/>
    </dgm:pt>
    <dgm:pt modelId="{AC1A37C7-E496-4B9F-8C6F-ACB5B302B565}" type="pres">
      <dgm:prSet presAssocID="{625E721B-4719-47A1-9458-80F30B2CFD8E}" presName="Name37" presStyleLbl="parChTrans1D2" presStyleIdx="1" presStyleCnt="3"/>
      <dgm:spPr/>
      <dgm:t>
        <a:bodyPr/>
        <a:lstStyle/>
        <a:p>
          <a:endParaRPr lang="it-IT"/>
        </a:p>
      </dgm:t>
    </dgm:pt>
    <dgm:pt modelId="{BAF2D31B-0F28-4988-BEBA-7BF7327A653A}" type="pres">
      <dgm:prSet presAssocID="{6768E47C-ABE9-474E-80F7-3561E160200F}" presName="hierRoot2" presStyleCnt="0">
        <dgm:presLayoutVars>
          <dgm:hierBranch val="init"/>
        </dgm:presLayoutVars>
      </dgm:prSet>
      <dgm:spPr/>
    </dgm:pt>
    <dgm:pt modelId="{72124DF2-59EF-4E2B-B6D9-1A75E35DDF5F}" type="pres">
      <dgm:prSet presAssocID="{6768E47C-ABE9-474E-80F7-3561E160200F}" presName="rootComposite" presStyleCnt="0"/>
      <dgm:spPr/>
    </dgm:pt>
    <dgm:pt modelId="{0218B5AE-3E41-400B-82CE-E4EBACC94CB9}" type="pres">
      <dgm:prSet presAssocID="{6768E47C-ABE9-474E-80F7-3561E160200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6EFD70B-ED63-4C05-952E-DA66507899E5}" type="pres">
      <dgm:prSet presAssocID="{6768E47C-ABE9-474E-80F7-3561E160200F}" presName="rootConnector" presStyleLbl="node2" presStyleIdx="1" presStyleCnt="3"/>
      <dgm:spPr/>
      <dgm:t>
        <a:bodyPr/>
        <a:lstStyle/>
        <a:p>
          <a:endParaRPr lang="it-IT"/>
        </a:p>
      </dgm:t>
    </dgm:pt>
    <dgm:pt modelId="{9DE19EEA-0D32-47BC-BFCF-5CF5CE92A85D}" type="pres">
      <dgm:prSet presAssocID="{6768E47C-ABE9-474E-80F7-3561E160200F}" presName="hierChild4" presStyleCnt="0"/>
      <dgm:spPr/>
    </dgm:pt>
    <dgm:pt modelId="{12833C01-35A1-4F90-AD96-1EF1F1538E10}" type="pres">
      <dgm:prSet presAssocID="{6768E47C-ABE9-474E-80F7-3561E160200F}" presName="hierChild5" presStyleCnt="0"/>
      <dgm:spPr/>
    </dgm:pt>
    <dgm:pt modelId="{5037A9F3-A5C7-49E3-8514-436DB7728D76}" type="pres">
      <dgm:prSet presAssocID="{E426BEC1-1E3E-4229-BEE0-051C12F9709C}" presName="Name37" presStyleLbl="parChTrans1D2" presStyleIdx="2" presStyleCnt="3"/>
      <dgm:spPr/>
      <dgm:t>
        <a:bodyPr/>
        <a:lstStyle/>
        <a:p>
          <a:endParaRPr lang="it-IT"/>
        </a:p>
      </dgm:t>
    </dgm:pt>
    <dgm:pt modelId="{C3F9B1A8-C647-4037-B94E-012BA6FEDBA5}" type="pres">
      <dgm:prSet presAssocID="{159FD274-7A4F-44B0-A8A1-37E19EB965EF}" presName="hierRoot2" presStyleCnt="0">
        <dgm:presLayoutVars>
          <dgm:hierBranch val="init"/>
        </dgm:presLayoutVars>
      </dgm:prSet>
      <dgm:spPr/>
    </dgm:pt>
    <dgm:pt modelId="{253E38FA-BB8F-4A12-864D-45135C11E908}" type="pres">
      <dgm:prSet presAssocID="{159FD274-7A4F-44B0-A8A1-37E19EB965EF}" presName="rootComposite" presStyleCnt="0"/>
      <dgm:spPr/>
    </dgm:pt>
    <dgm:pt modelId="{D5310480-4D81-4885-A2AB-B7D8972C1FDB}" type="pres">
      <dgm:prSet presAssocID="{159FD274-7A4F-44B0-A8A1-37E19EB965E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B4F9ADF-6923-49B7-8CEF-7E241DFAEFF7}" type="pres">
      <dgm:prSet presAssocID="{159FD274-7A4F-44B0-A8A1-37E19EB965EF}" presName="rootConnector" presStyleLbl="node2" presStyleIdx="2" presStyleCnt="3"/>
      <dgm:spPr/>
      <dgm:t>
        <a:bodyPr/>
        <a:lstStyle/>
        <a:p>
          <a:endParaRPr lang="it-IT"/>
        </a:p>
      </dgm:t>
    </dgm:pt>
    <dgm:pt modelId="{D93C5D87-8F15-42A7-9435-6DF22CAD454A}" type="pres">
      <dgm:prSet presAssocID="{159FD274-7A4F-44B0-A8A1-37E19EB965EF}" presName="hierChild4" presStyleCnt="0"/>
      <dgm:spPr/>
    </dgm:pt>
    <dgm:pt modelId="{BC6DA977-E9A1-49EF-BF83-E9D53A3BA759}" type="pres">
      <dgm:prSet presAssocID="{159FD274-7A4F-44B0-A8A1-37E19EB965EF}" presName="hierChild5" presStyleCnt="0"/>
      <dgm:spPr/>
    </dgm:pt>
    <dgm:pt modelId="{3AF79B80-1076-475C-A472-0B3DBDCE3390}" type="pres">
      <dgm:prSet presAssocID="{7D609D5E-FFA4-46A7-B82B-1E4C11C61433}" presName="hierChild3" presStyleCnt="0"/>
      <dgm:spPr/>
    </dgm:pt>
  </dgm:ptLst>
  <dgm:cxnLst>
    <dgm:cxn modelId="{E877D105-CD8F-427D-A1B4-52B23D82863C}" srcId="{01474815-7EAA-4E6D-85F1-8753158DFADA}" destId="{7D609D5E-FFA4-46A7-B82B-1E4C11C61433}" srcOrd="0" destOrd="0" parTransId="{D08C6C48-790D-4AED-8CF8-FD6624A5019E}" sibTransId="{2351BAF9-6B42-45D2-BF8C-2FA45E24A0A3}"/>
    <dgm:cxn modelId="{B001C7DF-22BB-421C-852E-3A9FA965BFE0}" type="presOf" srcId="{159FD274-7A4F-44B0-A8A1-37E19EB965EF}" destId="{D5310480-4D81-4885-A2AB-B7D8972C1FDB}" srcOrd="0" destOrd="0" presId="urn:microsoft.com/office/officeart/2005/8/layout/orgChart1"/>
    <dgm:cxn modelId="{2D35AF3C-5B06-4D01-8157-0695021AA374}" type="presOf" srcId="{6768E47C-ABE9-474E-80F7-3561E160200F}" destId="{A6EFD70B-ED63-4C05-952E-DA66507899E5}" srcOrd="1" destOrd="0" presId="urn:microsoft.com/office/officeart/2005/8/layout/orgChart1"/>
    <dgm:cxn modelId="{57A2EA4E-2404-4F56-8C81-1B66D9EEEF4E}" type="presOf" srcId="{4064E408-2316-4DAE-ACB0-AB90C1340100}" destId="{DB4F14D4-9A7F-4428-B199-26F5F472C8A8}" srcOrd="1" destOrd="0" presId="urn:microsoft.com/office/officeart/2005/8/layout/orgChart1"/>
    <dgm:cxn modelId="{DDABE27D-CB8F-4095-ADB1-BA3E913E92FD}" type="presOf" srcId="{625E721B-4719-47A1-9458-80F30B2CFD8E}" destId="{AC1A37C7-E496-4B9F-8C6F-ACB5B302B565}" srcOrd="0" destOrd="0" presId="urn:microsoft.com/office/officeart/2005/8/layout/orgChart1"/>
    <dgm:cxn modelId="{E7A899D1-CCFB-432F-82E7-DB101CEEB902}" type="presOf" srcId="{646C3B01-9E86-4C18-9BE4-C66310A83BA0}" destId="{EB6105A5-8907-441C-8C1C-56854DF1A6F7}" srcOrd="0" destOrd="0" presId="urn:microsoft.com/office/officeart/2005/8/layout/orgChart1"/>
    <dgm:cxn modelId="{C6606C33-9537-4DE0-AC57-CCDBAE511ED0}" type="presOf" srcId="{E426BEC1-1E3E-4229-BEE0-051C12F9709C}" destId="{5037A9F3-A5C7-49E3-8514-436DB7728D76}" srcOrd="0" destOrd="0" presId="urn:microsoft.com/office/officeart/2005/8/layout/orgChart1"/>
    <dgm:cxn modelId="{CB303D19-A107-4FE8-9B13-3D58215DF656}" type="presOf" srcId="{01474815-7EAA-4E6D-85F1-8753158DFADA}" destId="{F09B4AD6-41DA-4D35-A1D0-4B1608223D80}" srcOrd="0" destOrd="0" presId="urn:microsoft.com/office/officeart/2005/8/layout/orgChart1"/>
    <dgm:cxn modelId="{E29649BE-D22F-4E27-BEB2-C6CFFFE79D8C}" type="presOf" srcId="{159FD274-7A4F-44B0-A8A1-37E19EB965EF}" destId="{BB4F9ADF-6923-49B7-8CEF-7E241DFAEFF7}" srcOrd="1" destOrd="0" presId="urn:microsoft.com/office/officeart/2005/8/layout/orgChart1"/>
    <dgm:cxn modelId="{CE946FEE-D226-4F71-A493-CBFF53899352}" type="presOf" srcId="{6768E47C-ABE9-474E-80F7-3561E160200F}" destId="{0218B5AE-3E41-400B-82CE-E4EBACC94CB9}" srcOrd="0" destOrd="0" presId="urn:microsoft.com/office/officeart/2005/8/layout/orgChart1"/>
    <dgm:cxn modelId="{5571773A-8465-47D7-AB1A-BB547F927586}" srcId="{7D609D5E-FFA4-46A7-B82B-1E4C11C61433}" destId="{6768E47C-ABE9-474E-80F7-3561E160200F}" srcOrd="1" destOrd="0" parTransId="{625E721B-4719-47A1-9458-80F30B2CFD8E}" sibTransId="{0B3ED845-5C53-4A64-AD66-9BB11542EEC6}"/>
    <dgm:cxn modelId="{2C58D5AE-3D5E-4F27-A342-3762D213EBFD}" type="presOf" srcId="{7D609D5E-FFA4-46A7-B82B-1E4C11C61433}" destId="{B46657CF-43E6-45C2-8812-7C3157A55C82}" srcOrd="0" destOrd="0" presId="urn:microsoft.com/office/officeart/2005/8/layout/orgChart1"/>
    <dgm:cxn modelId="{246506AB-225F-4E1C-9877-7005C6BAA284}" type="presOf" srcId="{7D609D5E-FFA4-46A7-B82B-1E4C11C61433}" destId="{8EFFCF4E-945A-4790-8261-27D6672F0372}" srcOrd="1" destOrd="0" presId="urn:microsoft.com/office/officeart/2005/8/layout/orgChart1"/>
    <dgm:cxn modelId="{7A61E069-F5FE-48B0-9E52-888B1CBCAAC0}" srcId="{7D609D5E-FFA4-46A7-B82B-1E4C11C61433}" destId="{159FD274-7A4F-44B0-A8A1-37E19EB965EF}" srcOrd="2" destOrd="0" parTransId="{E426BEC1-1E3E-4229-BEE0-051C12F9709C}" sibTransId="{F355A51E-1467-48CA-A7A6-A1A1B5B9E520}"/>
    <dgm:cxn modelId="{91B25B19-C269-4DAB-8366-D60C7ABC6E7E}" type="presOf" srcId="{4064E408-2316-4DAE-ACB0-AB90C1340100}" destId="{0DA5BBBA-5047-48C5-B859-262FE6922015}" srcOrd="0" destOrd="0" presId="urn:microsoft.com/office/officeart/2005/8/layout/orgChart1"/>
    <dgm:cxn modelId="{C2FBDB83-CD76-493E-8804-64BBE64DF8BF}" srcId="{7D609D5E-FFA4-46A7-B82B-1E4C11C61433}" destId="{4064E408-2316-4DAE-ACB0-AB90C1340100}" srcOrd="0" destOrd="0" parTransId="{646C3B01-9E86-4C18-9BE4-C66310A83BA0}" sibTransId="{E9F20C3D-1FC8-455B-82DB-467BD74A5B70}"/>
    <dgm:cxn modelId="{36495D21-EFCB-497E-929C-50C43C2806E9}" type="presParOf" srcId="{F09B4AD6-41DA-4D35-A1D0-4B1608223D80}" destId="{8D6C2423-314D-49D4-A988-1B33314C68AC}" srcOrd="0" destOrd="0" presId="urn:microsoft.com/office/officeart/2005/8/layout/orgChart1"/>
    <dgm:cxn modelId="{39453A18-57FC-46F5-A95E-7576AA37FA0D}" type="presParOf" srcId="{8D6C2423-314D-49D4-A988-1B33314C68AC}" destId="{D59EBB60-F80D-42B4-8ADE-EE420CA0B07D}" srcOrd="0" destOrd="0" presId="urn:microsoft.com/office/officeart/2005/8/layout/orgChart1"/>
    <dgm:cxn modelId="{73D0B3B9-4B5E-4960-8ADA-342BB846F260}" type="presParOf" srcId="{D59EBB60-F80D-42B4-8ADE-EE420CA0B07D}" destId="{B46657CF-43E6-45C2-8812-7C3157A55C82}" srcOrd="0" destOrd="0" presId="urn:microsoft.com/office/officeart/2005/8/layout/orgChart1"/>
    <dgm:cxn modelId="{FB5FB66D-8807-4197-AD1C-C22549E29CAC}" type="presParOf" srcId="{D59EBB60-F80D-42B4-8ADE-EE420CA0B07D}" destId="{8EFFCF4E-945A-4790-8261-27D6672F0372}" srcOrd="1" destOrd="0" presId="urn:microsoft.com/office/officeart/2005/8/layout/orgChart1"/>
    <dgm:cxn modelId="{150D6DB8-C308-4541-96DB-C560F1945532}" type="presParOf" srcId="{8D6C2423-314D-49D4-A988-1B33314C68AC}" destId="{4264A93B-15A1-4AE4-BC86-46C23EA572C1}" srcOrd="1" destOrd="0" presId="urn:microsoft.com/office/officeart/2005/8/layout/orgChart1"/>
    <dgm:cxn modelId="{95CF1476-40C4-4B1B-AC50-76F5AD13B4DD}" type="presParOf" srcId="{4264A93B-15A1-4AE4-BC86-46C23EA572C1}" destId="{EB6105A5-8907-441C-8C1C-56854DF1A6F7}" srcOrd="0" destOrd="0" presId="urn:microsoft.com/office/officeart/2005/8/layout/orgChart1"/>
    <dgm:cxn modelId="{EF72A0D8-5540-45AB-A96B-C96374919907}" type="presParOf" srcId="{4264A93B-15A1-4AE4-BC86-46C23EA572C1}" destId="{B6096ACB-D239-476C-808D-548D0E610050}" srcOrd="1" destOrd="0" presId="urn:microsoft.com/office/officeart/2005/8/layout/orgChart1"/>
    <dgm:cxn modelId="{24B58131-F7D1-4143-ACC3-65AA97751900}" type="presParOf" srcId="{B6096ACB-D239-476C-808D-548D0E610050}" destId="{0789AAC0-1967-4BF1-9878-8ED8F366998F}" srcOrd="0" destOrd="0" presId="urn:microsoft.com/office/officeart/2005/8/layout/orgChart1"/>
    <dgm:cxn modelId="{C1782A29-43BF-4FAD-8EF5-4E8C6FB49C99}" type="presParOf" srcId="{0789AAC0-1967-4BF1-9878-8ED8F366998F}" destId="{0DA5BBBA-5047-48C5-B859-262FE6922015}" srcOrd="0" destOrd="0" presId="urn:microsoft.com/office/officeart/2005/8/layout/orgChart1"/>
    <dgm:cxn modelId="{75E68D25-3DAC-4A74-AC79-EC84520E2CD2}" type="presParOf" srcId="{0789AAC0-1967-4BF1-9878-8ED8F366998F}" destId="{DB4F14D4-9A7F-4428-B199-26F5F472C8A8}" srcOrd="1" destOrd="0" presId="urn:microsoft.com/office/officeart/2005/8/layout/orgChart1"/>
    <dgm:cxn modelId="{5E383EA9-8D51-48F0-9A22-4954C2CA6344}" type="presParOf" srcId="{B6096ACB-D239-476C-808D-548D0E610050}" destId="{88F86D74-0E5B-4732-AAD5-C44B94E0AFC9}" srcOrd="1" destOrd="0" presId="urn:microsoft.com/office/officeart/2005/8/layout/orgChart1"/>
    <dgm:cxn modelId="{6C7F41BD-6579-4FA2-AC73-C7F92ACB7F22}" type="presParOf" srcId="{B6096ACB-D239-476C-808D-548D0E610050}" destId="{79C5485D-1BEA-481C-9A8B-88B45EB2F22A}" srcOrd="2" destOrd="0" presId="urn:microsoft.com/office/officeart/2005/8/layout/orgChart1"/>
    <dgm:cxn modelId="{47FB04D3-7ECD-4310-BA8F-ABD7E21C5B0F}" type="presParOf" srcId="{4264A93B-15A1-4AE4-BC86-46C23EA572C1}" destId="{AC1A37C7-E496-4B9F-8C6F-ACB5B302B565}" srcOrd="2" destOrd="0" presId="urn:microsoft.com/office/officeart/2005/8/layout/orgChart1"/>
    <dgm:cxn modelId="{43E25E47-C3E7-4284-9BC3-90B89011D37B}" type="presParOf" srcId="{4264A93B-15A1-4AE4-BC86-46C23EA572C1}" destId="{BAF2D31B-0F28-4988-BEBA-7BF7327A653A}" srcOrd="3" destOrd="0" presId="urn:microsoft.com/office/officeart/2005/8/layout/orgChart1"/>
    <dgm:cxn modelId="{2A8BA3B0-57EA-4AD7-B4A3-FE27D2FED5AC}" type="presParOf" srcId="{BAF2D31B-0F28-4988-BEBA-7BF7327A653A}" destId="{72124DF2-59EF-4E2B-B6D9-1A75E35DDF5F}" srcOrd="0" destOrd="0" presId="urn:microsoft.com/office/officeart/2005/8/layout/orgChart1"/>
    <dgm:cxn modelId="{9CDA3702-B9E8-4C86-B071-82DDF8CACB2C}" type="presParOf" srcId="{72124DF2-59EF-4E2B-B6D9-1A75E35DDF5F}" destId="{0218B5AE-3E41-400B-82CE-E4EBACC94CB9}" srcOrd="0" destOrd="0" presId="urn:microsoft.com/office/officeart/2005/8/layout/orgChart1"/>
    <dgm:cxn modelId="{1DFC72C8-CEEA-4CF7-9F4B-537A2D4BE0F1}" type="presParOf" srcId="{72124DF2-59EF-4E2B-B6D9-1A75E35DDF5F}" destId="{A6EFD70B-ED63-4C05-952E-DA66507899E5}" srcOrd="1" destOrd="0" presId="urn:microsoft.com/office/officeart/2005/8/layout/orgChart1"/>
    <dgm:cxn modelId="{F39DBECF-7023-40D1-886F-275FE7C6585B}" type="presParOf" srcId="{BAF2D31B-0F28-4988-BEBA-7BF7327A653A}" destId="{9DE19EEA-0D32-47BC-BFCF-5CF5CE92A85D}" srcOrd="1" destOrd="0" presId="urn:microsoft.com/office/officeart/2005/8/layout/orgChart1"/>
    <dgm:cxn modelId="{17ACF283-6010-42AB-8733-C314CED9A783}" type="presParOf" srcId="{BAF2D31B-0F28-4988-BEBA-7BF7327A653A}" destId="{12833C01-35A1-4F90-AD96-1EF1F1538E10}" srcOrd="2" destOrd="0" presId="urn:microsoft.com/office/officeart/2005/8/layout/orgChart1"/>
    <dgm:cxn modelId="{B6E1CFDF-B862-40BC-AF25-CFB5CBAAC296}" type="presParOf" srcId="{4264A93B-15A1-4AE4-BC86-46C23EA572C1}" destId="{5037A9F3-A5C7-49E3-8514-436DB7728D76}" srcOrd="4" destOrd="0" presId="urn:microsoft.com/office/officeart/2005/8/layout/orgChart1"/>
    <dgm:cxn modelId="{EBAD2924-418E-4DB4-B764-534E87DDA82E}" type="presParOf" srcId="{4264A93B-15A1-4AE4-BC86-46C23EA572C1}" destId="{C3F9B1A8-C647-4037-B94E-012BA6FEDBA5}" srcOrd="5" destOrd="0" presId="urn:microsoft.com/office/officeart/2005/8/layout/orgChart1"/>
    <dgm:cxn modelId="{F7D477A9-C2CE-4C93-B288-B0679CFBF444}" type="presParOf" srcId="{C3F9B1A8-C647-4037-B94E-012BA6FEDBA5}" destId="{253E38FA-BB8F-4A12-864D-45135C11E908}" srcOrd="0" destOrd="0" presId="urn:microsoft.com/office/officeart/2005/8/layout/orgChart1"/>
    <dgm:cxn modelId="{A1C41320-3413-4083-9987-2B55C66240B9}" type="presParOf" srcId="{253E38FA-BB8F-4A12-864D-45135C11E908}" destId="{D5310480-4D81-4885-A2AB-B7D8972C1FDB}" srcOrd="0" destOrd="0" presId="urn:microsoft.com/office/officeart/2005/8/layout/orgChart1"/>
    <dgm:cxn modelId="{B5EDD369-3F16-48A4-B0A0-A9959EE2CD53}" type="presParOf" srcId="{253E38FA-BB8F-4A12-864D-45135C11E908}" destId="{BB4F9ADF-6923-49B7-8CEF-7E241DFAEFF7}" srcOrd="1" destOrd="0" presId="urn:microsoft.com/office/officeart/2005/8/layout/orgChart1"/>
    <dgm:cxn modelId="{70291EBF-4561-4BD3-83B7-30C8D7DE277B}" type="presParOf" srcId="{C3F9B1A8-C647-4037-B94E-012BA6FEDBA5}" destId="{D93C5D87-8F15-42A7-9435-6DF22CAD454A}" srcOrd="1" destOrd="0" presId="urn:microsoft.com/office/officeart/2005/8/layout/orgChart1"/>
    <dgm:cxn modelId="{3CB61343-1B48-48AD-8847-6264EC0A3D93}" type="presParOf" srcId="{C3F9B1A8-C647-4037-B94E-012BA6FEDBA5}" destId="{BC6DA977-E9A1-49EF-BF83-E9D53A3BA759}" srcOrd="2" destOrd="0" presId="urn:microsoft.com/office/officeart/2005/8/layout/orgChart1"/>
    <dgm:cxn modelId="{F1508108-2F7E-465C-9E25-125B95806E9A}" type="presParOf" srcId="{8D6C2423-314D-49D4-A988-1B33314C68AC}" destId="{3AF79B80-1076-475C-A472-0B3DBDCE33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240E24-31D6-4E13-BF01-722FFEE37D21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34E5A06-B5F9-4507-9C9B-4CF826E93801}">
      <dgm:prSet custT="1"/>
      <dgm:spPr/>
      <dgm:t>
        <a:bodyPr/>
        <a:lstStyle/>
        <a:p>
          <a:r>
            <a:rPr lang="it-IT" sz="3200" dirty="0"/>
            <a:t>CONFERMA DI ADESIONE </a:t>
          </a:r>
          <a:endParaRPr lang="en-US" sz="3200" dirty="0"/>
        </a:p>
      </dgm:t>
    </dgm:pt>
    <dgm:pt modelId="{B5C52F5F-7ED7-4A91-8CD2-945FA1944BE6}" type="parTrans" cxnId="{49123CD4-7644-4D84-8796-6B34563BAC9D}">
      <dgm:prSet/>
      <dgm:spPr/>
      <dgm:t>
        <a:bodyPr/>
        <a:lstStyle/>
        <a:p>
          <a:endParaRPr lang="en-US" sz="4800"/>
        </a:p>
      </dgm:t>
    </dgm:pt>
    <dgm:pt modelId="{34110233-E1AD-4BC6-89FE-F1175C4F43C5}" type="sibTrans" cxnId="{49123CD4-7644-4D84-8796-6B34563BAC9D}">
      <dgm:prSet/>
      <dgm:spPr/>
      <dgm:t>
        <a:bodyPr/>
        <a:lstStyle/>
        <a:p>
          <a:endParaRPr lang="en-US" sz="4800"/>
        </a:p>
      </dgm:t>
    </dgm:pt>
    <dgm:pt modelId="{A7520734-E249-42E3-9FAF-2D3D8A42E8F5}">
      <dgm:prSet custT="1"/>
      <dgm:spPr/>
      <dgm:t>
        <a:bodyPr/>
        <a:lstStyle/>
        <a:p>
          <a:r>
            <a:rPr lang="it-IT" sz="3200"/>
            <a:t>NULLA OSTA </a:t>
          </a:r>
          <a:endParaRPr lang="en-US" sz="3200"/>
        </a:p>
      </dgm:t>
    </dgm:pt>
    <dgm:pt modelId="{3E6BF962-478F-4B2B-AB3D-1F34D7E1F9EA}" type="parTrans" cxnId="{F552D811-AFD2-469E-B4E4-3609B3F84211}">
      <dgm:prSet/>
      <dgm:spPr/>
      <dgm:t>
        <a:bodyPr/>
        <a:lstStyle/>
        <a:p>
          <a:endParaRPr lang="en-US" sz="4800"/>
        </a:p>
      </dgm:t>
    </dgm:pt>
    <dgm:pt modelId="{4ECA2458-9ACA-4FCE-AE92-A90473C2C5D3}" type="sibTrans" cxnId="{F552D811-AFD2-469E-B4E4-3609B3F84211}">
      <dgm:prSet/>
      <dgm:spPr/>
      <dgm:t>
        <a:bodyPr/>
        <a:lstStyle/>
        <a:p>
          <a:endParaRPr lang="en-US" sz="4800"/>
        </a:p>
      </dgm:t>
    </dgm:pt>
    <dgm:pt modelId="{A55010D4-96E7-4D8B-A393-2C59C1D94679}">
      <dgm:prSet custT="1"/>
      <dgm:spPr/>
      <dgm:t>
        <a:bodyPr/>
        <a:lstStyle/>
        <a:p>
          <a:r>
            <a:rPr lang="it-IT" sz="3200"/>
            <a:t>ORDINATIVO DI FORNITURA</a:t>
          </a:r>
          <a:endParaRPr lang="en-US" sz="3200"/>
        </a:p>
      </dgm:t>
    </dgm:pt>
    <dgm:pt modelId="{0C6F92CB-6552-4DC5-888C-C3AEF392A24F}" type="parTrans" cxnId="{6C4BB564-4239-44E0-9943-FFBF2254E347}">
      <dgm:prSet/>
      <dgm:spPr/>
      <dgm:t>
        <a:bodyPr/>
        <a:lstStyle/>
        <a:p>
          <a:endParaRPr lang="en-US" sz="4800"/>
        </a:p>
      </dgm:t>
    </dgm:pt>
    <dgm:pt modelId="{8BEE5D84-A235-4153-8889-15C592DE7FE6}" type="sibTrans" cxnId="{6C4BB564-4239-44E0-9943-FFBF2254E347}">
      <dgm:prSet/>
      <dgm:spPr/>
      <dgm:t>
        <a:bodyPr/>
        <a:lstStyle/>
        <a:p>
          <a:endParaRPr lang="en-US" sz="4800"/>
        </a:p>
      </dgm:t>
    </dgm:pt>
    <dgm:pt modelId="{95BB5B0A-5B9D-4637-AB82-79F4AE244190}">
      <dgm:prSet custT="1"/>
      <dgm:spPr/>
      <dgm:t>
        <a:bodyPr/>
        <a:lstStyle/>
        <a:p>
          <a:r>
            <a:rPr lang="it-IT" sz="3200"/>
            <a:t>RICHIESTA PRELIMINARE DI FORNITURA</a:t>
          </a:r>
          <a:endParaRPr lang="en-US" sz="3200"/>
        </a:p>
      </dgm:t>
    </dgm:pt>
    <dgm:pt modelId="{2EDB1BF9-8B02-4C8E-A95C-CBFA87F5DA60}" type="parTrans" cxnId="{3A59131A-F90D-469A-81D1-8F8B040492FA}">
      <dgm:prSet/>
      <dgm:spPr/>
      <dgm:t>
        <a:bodyPr/>
        <a:lstStyle/>
        <a:p>
          <a:endParaRPr lang="en-US" sz="4800"/>
        </a:p>
      </dgm:t>
    </dgm:pt>
    <dgm:pt modelId="{AD255138-4129-40D9-8A60-A7D55259BA77}" type="sibTrans" cxnId="{3A59131A-F90D-469A-81D1-8F8B040492FA}">
      <dgm:prSet/>
      <dgm:spPr/>
      <dgm:t>
        <a:bodyPr/>
        <a:lstStyle/>
        <a:p>
          <a:endParaRPr lang="en-US" sz="4800"/>
        </a:p>
      </dgm:t>
    </dgm:pt>
    <dgm:pt modelId="{F8EA35AA-45C9-48A6-82E2-D41EF268F65E}">
      <dgm:prSet custT="1"/>
      <dgm:spPr/>
      <dgm:t>
        <a:bodyPr/>
        <a:lstStyle/>
        <a:p>
          <a:r>
            <a:rPr lang="it-IT" sz="3200"/>
            <a:t>SCREENING PROFILI</a:t>
          </a:r>
          <a:endParaRPr lang="en-US" sz="3200"/>
        </a:p>
      </dgm:t>
    </dgm:pt>
    <dgm:pt modelId="{A56D455B-C447-4EF9-A247-4C78A0012C90}" type="parTrans" cxnId="{CB6BE1B7-8AF6-4951-8027-61014CC4D8AB}">
      <dgm:prSet/>
      <dgm:spPr/>
      <dgm:t>
        <a:bodyPr/>
        <a:lstStyle/>
        <a:p>
          <a:endParaRPr lang="en-US" sz="4800"/>
        </a:p>
      </dgm:t>
    </dgm:pt>
    <dgm:pt modelId="{9B86749C-05BB-4AF5-B6D4-4269805F36FB}" type="sibTrans" cxnId="{CB6BE1B7-8AF6-4951-8027-61014CC4D8AB}">
      <dgm:prSet/>
      <dgm:spPr/>
      <dgm:t>
        <a:bodyPr/>
        <a:lstStyle/>
        <a:p>
          <a:endParaRPr lang="en-US" sz="4800"/>
        </a:p>
      </dgm:t>
    </dgm:pt>
    <dgm:pt modelId="{868672F6-6BF6-4A70-B111-2E489CAC3A07}">
      <dgm:prSet custT="1"/>
      <dgm:spPr/>
      <dgm:t>
        <a:bodyPr/>
        <a:lstStyle/>
        <a:p>
          <a:r>
            <a:rPr lang="it-IT" sz="3200"/>
            <a:t>COLLOQUI</a:t>
          </a:r>
          <a:endParaRPr lang="en-US" sz="3200"/>
        </a:p>
      </dgm:t>
    </dgm:pt>
    <dgm:pt modelId="{40222227-F751-4A88-9C01-BBC386B1AA3F}" type="parTrans" cxnId="{3578D349-4F9F-4A0A-B79D-6239F8AEA96C}">
      <dgm:prSet/>
      <dgm:spPr/>
      <dgm:t>
        <a:bodyPr/>
        <a:lstStyle/>
        <a:p>
          <a:endParaRPr lang="en-US" sz="4800"/>
        </a:p>
      </dgm:t>
    </dgm:pt>
    <dgm:pt modelId="{42CA07E3-9E7C-4B57-A031-2ABF53216A87}" type="sibTrans" cxnId="{3578D349-4F9F-4A0A-B79D-6239F8AEA96C}">
      <dgm:prSet/>
      <dgm:spPr/>
      <dgm:t>
        <a:bodyPr/>
        <a:lstStyle/>
        <a:p>
          <a:endParaRPr lang="en-US" sz="4800"/>
        </a:p>
      </dgm:t>
    </dgm:pt>
    <dgm:pt modelId="{8A93D004-87C9-4E43-AA64-E70794F1A032}">
      <dgm:prSet custT="1"/>
      <dgm:spPr/>
      <dgm:t>
        <a:bodyPr/>
        <a:lstStyle/>
        <a:p>
          <a:r>
            <a:rPr lang="it-IT" sz="3200"/>
            <a:t>SCELTA DELLE RISORSE</a:t>
          </a:r>
          <a:endParaRPr lang="en-US" sz="3200"/>
        </a:p>
      </dgm:t>
    </dgm:pt>
    <dgm:pt modelId="{3CC51938-1E38-47D6-8ABB-99A9326BC0C2}" type="parTrans" cxnId="{27380598-6A59-4AE7-A0BE-B2D9ACFA3397}">
      <dgm:prSet/>
      <dgm:spPr/>
      <dgm:t>
        <a:bodyPr/>
        <a:lstStyle/>
        <a:p>
          <a:endParaRPr lang="en-US" sz="4800"/>
        </a:p>
      </dgm:t>
    </dgm:pt>
    <dgm:pt modelId="{2AE9D550-4631-4AAA-9DC5-8A1B28753370}" type="sibTrans" cxnId="{27380598-6A59-4AE7-A0BE-B2D9ACFA3397}">
      <dgm:prSet/>
      <dgm:spPr/>
      <dgm:t>
        <a:bodyPr/>
        <a:lstStyle/>
        <a:p>
          <a:endParaRPr lang="en-US" sz="4800"/>
        </a:p>
      </dgm:t>
    </dgm:pt>
    <dgm:pt modelId="{6105D0C8-7F87-4FC7-911B-0D5B814D632E}">
      <dgm:prSet custT="1"/>
      <dgm:spPr/>
      <dgm:t>
        <a:bodyPr/>
        <a:lstStyle/>
        <a:p>
          <a:r>
            <a:rPr lang="it-IT" sz="3200"/>
            <a:t>ASSUNZIONE DELLE RISORSE</a:t>
          </a:r>
          <a:endParaRPr lang="en-US" sz="3200"/>
        </a:p>
      </dgm:t>
    </dgm:pt>
    <dgm:pt modelId="{3CD50853-D990-44B8-83EB-E7826AE6E8D9}" type="parTrans" cxnId="{CD2A409E-7DE4-415C-A5CE-5D136E2E59EA}">
      <dgm:prSet/>
      <dgm:spPr/>
      <dgm:t>
        <a:bodyPr/>
        <a:lstStyle/>
        <a:p>
          <a:endParaRPr lang="en-US" sz="4800"/>
        </a:p>
      </dgm:t>
    </dgm:pt>
    <dgm:pt modelId="{3595C84F-5160-46E7-8768-898F6E8B414E}" type="sibTrans" cxnId="{CD2A409E-7DE4-415C-A5CE-5D136E2E59EA}">
      <dgm:prSet/>
      <dgm:spPr/>
      <dgm:t>
        <a:bodyPr/>
        <a:lstStyle/>
        <a:p>
          <a:endParaRPr lang="en-US" sz="4800"/>
        </a:p>
      </dgm:t>
    </dgm:pt>
    <dgm:pt modelId="{CE78F120-2ACC-4BD2-8A80-A06B782272D0}" type="pres">
      <dgm:prSet presAssocID="{D4240E24-31D6-4E13-BF01-722FFEE37D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F35B915-E782-4F97-8D09-8BF1BD325D37}" type="pres">
      <dgm:prSet presAssocID="{6105D0C8-7F87-4FC7-911B-0D5B814D632E}" presName="boxAndChildren" presStyleCnt="0"/>
      <dgm:spPr/>
    </dgm:pt>
    <dgm:pt modelId="{913BC16B-4C20-494C-8F5C-7D8FD3A01A2C}" type="pres">
      <dgm:prSet presAssocID="{6105D0C8-7F87-4FC7-911B-0D5B814D632E}" presName="parentTextBox" presStyleLbl="node1" presStyleIdx="0" presStyleCnt="8"/>
      <dgm:spPr/>
      <dgm:t>
        <a:bodyPr/>
        <a:lstStyle/>
        <a:p>
          <a:endParaRPr lang="it-IT"/>
        </a:p>
      </dgm:t>
    </dgm:pt>
    <dgm:pt modelId="{11FFB5ED-2415-4BFE-9A75-03502D693388}" type="pres">
      <dgm:prSet presAssocID="{2AE9D550-4631-4AAA-9DC5-8A1B28753370}" presName="sp" presStyleCnt="0"/>
      <dgm:spPr/>
    </dgm:pt>
    <dgm:pt modelId="{55ADCBD0-A245-4F51-83C2-0FC94458A056}" type="pres">
      <dgm:prSet presAssocID="{8A93D004-87C9-4E43-AA64-E70794F1A032}" presName="arrowAndChildren" presStyleCnt="0"/>
      <dgm:spPr/>
    </dgm:pt>
    <dgm:pt modelId="{20863C4A-037A-47CD-9152-513633CD694D}" type="pres">
      <dgm:prSet presAssocID="{8A93D004-87C9-4E43-AA64-E70794F1A032}" presName="parentTextArrow" presStyleLbl="node1" presStyleIdx="1" presStyleCnt="8"/>
      <dgm:spPr/>
      <dgm:t>
        <a:bodyPr/>
        <a:lstStyle/>
        <a:p>
          <a:endParaRPr lang="it-IT"/>
        </a:p>
      </dgm:t>
    </dgm:pt>
    <dgm:pt modelId="{301D6CCC-3467-46EB-9A04-A6DC41758D67}" type="pres">
      <dgm:prSet presAssocID="{42CA07E3-9E7C-4B57-A031-2ABF53216A87}" presName="sp" presStyleCnt="0"/>
      <dgm:spPr/>
    </dgm:pt>
    <dgm:pt modelId="{8B7EE5EE-90ED-4EBC-935B-046DDE68D276}" type="pres">
      <dgm:prSet presAssocID="{868672F6-6BF6-4A70-B111-2E489CAC3A07}" presName="arrowAndChildren" presStyleCnt="0"/>
      <dgm:spPr/>
    </dgm:pt>
    <dgm:pt modelId="{D9323A45-3390-4EC8-84CB-74956E46C4DE}" type="pres">
      <dgm:prSet presAssocID="{868672F6-6BF6-4A70-B111-2E489CAC3A07}" presName="parentTextArrow" presStyleLbl="node1" presStyleIdx="2" presStyleCnt="8"/>
      <dgm:spPr/>
      <dgm:t>
        <a:bodyPr/>
        <a:lstStyle/>
        <a:p>
          <a:endParaRPr lang="it-IT"/>
        </a:p>
      </dgm:t>
    </dgm:pt>
    <dgm:pt modelId="{E12E1600-231C-4FAA-8987-4837D31862A1}" type="pres">
      <dgm:prSet presAssocID="{9B86749C-05BB-4AF5-B6D4-4269805F36FB}" presName="sp" presStyleCnt="0"/>
      <dgm:spPr/>
    </dgm:pt>
    <dgm:pt modelId="{D5F2C649-CECD-4ED1-B445-8704D8A36E12}" type="pres">
      <dgm:prSet presAssocID="{F8EA35AA-45C9-48A6-82E2-D41EF268F65E}" presName="arrowAndChildren" presStyleCnt="0"/>
      <dgm:spPr/>
    </dgm:pt>
    <dgm:pt modelId="{45D5C9AA-EB7A-4752-8115-C1B5709E3D71}" type="pres">
      <dgm:prSet presAssocID="{F8EA35AA-45C9-48A6-82E2-D41EF268F65E}" presName="parentTextArrow" presStyleLbl="node1" presStyleIdx="3" presStyleCnt="8"/>
      <dgm:spPr/>
      <dgm:t>
        <a:bodyPr/>
        <a:lstStyle/>
        <a:p>
          <a:endParaRPr lang="it-IT"/>
        </a:p>
      </dgm:t>
    </dgm:pt>
    <dgm:pt modelId="{E27329CC-9980-432C-81AE-8239CA609A33}" type="pres">
      <dgm:prSet presAssocID="{AD255138-4129-40D9-8A60-A7D55259BA77}" presName="sp" presStyleCnt="0"/>
      <dgm:spPr/>
    </dgm:pt>
    <dgm:pt modelId="{9E7B4E0C-8890-4048-8AEF-71257E572234}" type="pres">
      <dgm:prSet presAssocID="{95BB5B0A-5B9D-4637-AB82-79F4AE244190}" presName="arrowAndChildren" presStyleCnt="0"/>
      <dgm:spPr/>
    </dgm:pt>
    <dgm:pt modelId="{CA683471-F7EF-4025-A782-0F2097D553AA}" type="pres">
      <dgm:prSet presAssocID="{95BB5B0A-5B9D-4637-AB82-79F4AE244190}" presName="parentTextArrow" presStyleLbl="node1" presStyleIdx="4" presStyleCnt="8"/>
      <dgm:spPr/>
      <dgm:t>
        <a:bodyPr/>
        <a:lstStyle/>
        <a:p>
          <a:endParaRPr lang="it-IT"/>
        </a:p>
      </dgm:t>
    </dgm:pt>
    <dgm:pt modelId="{520B3540-7ABB-4171-BFBA-8AA7078D6A0F}" type="pres">
      <dgm:prSet presAssocID="{8BEE5D84-A235-4153-8889-15C592DE7FE6}" presName="sp" presStyleCnt="0"/>
      <dgm:spPr/>
    </dgm:pt>
    <dgm:pt modelId="{59C1BA2B-B905-4B41-B141-9EE1A333EA79}" type="pres">
      <dgm:prSet presAssocID="{A55010D4-96E7-4D8B-A393-2C59C1D94679}" presName="arrowAndChildren" presStyleCnt="0"/>
      <dgm:spPr/>
    </dgm:pt>
    <dgm:pt modelId="{64BD6280-C4E8-4C5A-BD6E-AB6E4BFD550F}" type="pres">
      <dgm:prSet presAssocID="{A55010D4-96E7-4D8B-A393-2C59C1D94679}" presName="parentTextArrow" presStyleLbl="node1" presStyleIdx="5" presStyleCnt="8"/>
      <dgm:spPr/>
      <dgm:t>
        <a:bodyPr/>
        <a:lstStyle/>
        <a:p>
          <a:endParaRPr lang="it-IT"/>
        </a:p>
      </dgm:t>
    </dgm:pt>
    <dgm:pt modelId="{A7A42BCE-1935-4644-A3C5-C76476C78D0E}" type="pres">
      <dgm:prSet presAssocID="{4ECA2458-9ACA-4FCE-AE92-A90473C2C5D3}" presName="sp" presStyleCnt="0"/>
      <dgm:spPr/>
    </dgm:pt>
    <dgm:pt modelId="{B82A4CF1-341D-4D2F-B466-8CB411805310}" type="pres">
      <dgm:prSet presAssocID="{A7520734-E249-42E3-9FAF-2D3D8A42E8F5}" presName="arrowAndChildren" presStyleCnt="0"/>
      <dgm:spPr/>
    </dgm:pt>
    <dgm:pt modelId="{E3ABE7DB-EF1E-4D69-BDC6-5094C6F1E6BB}" type="pres">
      <dgm:prSet presAssocID="{A7520734-E249-42E3-9FAF-2D3D8A42E8F5}" presName="parentTextArrow" presStyleLbl="node1" presStyleIdx="6" presStyleCnt="8"/>
      <dgm:spPr/>
      <dgm:t>
        <a:bodyPr/>
        <a:lstStyle/>
        <a:p>
          <a:endParaRPr lang="it-IT"/>
        </a:p>
      </dgm:t>
    </dgm:pt>
    <dgm:pt modelId="{9888A404-DCD4-45E7-97D6-6B713F897A37}" type="pres">
      <dgm:prSet presAssocID="{34110233-E1AD-4BC6-89FE-F1175C4F43C5}" presName="sp" presStyleCnt="0"/>
      <dgm:spPr/>
    </dgm:pt>
    <dgm:pt modelId="{FFAE876F-2137-43B5-968E-9EDA1334590F}" type="pres">
      <dgm:prSet presAssocID="{C34E5A06-B5F9-4507-9C9B-4CF826E93801}" presName="arrowAndChildren" presStyleCnt="0"/>
      <dgm:spPr/>
    </dgm:pt>
    <dgm:pt modelId="{79A7BCD5-C301-406D-A3E0-ABC140084057}" type="pres">
      <dgm:prSet presAssocID="{C34E5A06-B5F9-4507-9C9B-4CF826E93801}" presName="parentTextArrow" presStyleLbl="node1" presStyleIdx="7" presStyleCnt="8"/>
      <dgm:spPr/>
      <dgm:t>
        <a:bodyPr/>
        <a:lstStyle/>
        <a:p>
          <a:endParaRPr lang="it-IT"/>
        </a:p>
      </dgm:t>
    </dgm:pt>
  </dgm:ptLst>
  <dgm:cxnLst>
    <dgm:cxn modelId="{59C83A75-98FF-410D-BED6-00E6FF42C7E2}" type="presOf" srcId="{868672F6-6BF6-4A70-B111-2E489CAC3A07}" destId="{D9323A45-3390-4EC8-84CB-74956E46C4DE}" srcOrd="0" destOrd="0" presId="urn:microsoft.com/office/officeart/2005/8/layout/process4"/>
    <dgm:cxn modelId="{C733C7C7-EC36-4DB3-8E4A-DCF745304127}" type="presOf" srcId="{D4240E24-31D6-4E13-BF01-722FFEE37D21}" destId="{CE78F120-2ACC-4BD2-8A80-A06B782272D0}" srcOrd="0" destOrd="0" presId="urn:microsoft.com/office/officeart/2005/8/layout/process4"/>
    <dgm:cxn modelId="{3578D349-4F9F-4A0A-B79D-6239F8AEA96C}" srcId="{D4240E24-31D6-4E13-BF01-722FFEE37D21}" destId="{868672F6-6BF6-4A70-B111-2E489CAC3A07}" srcOrd="5" destOrd="0" parTransId="{40222227-F751-4A88-9C01-BBC386B1AA3F}" sibTransId="{42CA07E3-9E7C-4B57-A031-2ABF53216A87}"/>
    <dgm:cxn modelId="{3A59131A-F90D-469A-81D1-8F8B040492FA}" srcId="{D4240E24-31D6-4E13-BF01-722FFEE37D21}" destId="{95BB5B0A-5B9D-4637-AB82-79F4AE244190}" srcOrd="3" destOrd="0" parTransId="{2EDB1BF9-8B02-4C8E-A95C-CBFA87F5DA60}" sibTransId="{AD255138-4129-40D9-8A60-A7D55259BA77}"/>
    <dgm:cxn modelId="{3281C2C3-33E7-4C5B-827D-BB15B8AEA3A5}" type="presOf" srcId="{A55010D4-96E7-4D8B-A393-2C59C1D94679}" destId="{64BD6280-C4E8-4C5A-BD6E-AB6E4BFD550F}" srcOrd="0" destOrd="0" presId="urn:microsoft.com/office/officeart/2005/8/layout/process4"/>
    <dgm:cxn modelId="{49123CD4-7644-4D84-8796-6B34563BAC9D}" srcId="{D4240E24-31D6-4E13-BF01-722FFEE37D21}" destId="{C34E5A06-B5F9-4507-9C9B-4CF826E93801}" srcOrd="0" destOrd="0" parTransId="{B5C52F5F-7ED7-4A91-8CD2-945FA1944BE6}" sibTransId="{34110233-E1AD-4BC6-89FE-F1175C4F43C5}"/>
    <dgm:cxn modelId="{27380598-6A59-4AE7-A0BE-B2D9ACFA3397}" srcId="{D4240E24-31D6-4E13-BF01-722FFEE37D21}" destId="{8A93D004-87C9-4E43-AA64-E70794F1A032}" srcOrd="6" destOrd="0" parTransId="{3CC51938-1E38-47D6-8ABB-99A9326BC0C2}" sibTransId="{2AE9D550-4631-4AAA-9DC5-8A1B28753370}"/>
    <dgm:cxn modelId="{0633F17D-D716-45AD-8B1E-D935757537E5}" type="presOf" srcId="{6105D0C8-7F87-4FC7-911B-0D5B814D632E}" destId="{913BC16B-4C20-494C-8F5C-7D8FD3A01A2C}" srcOrd="0" destOrd="0" presId="urn:microsoft.com/office/officeart/2005/8/layout/process4"/>
    <dgm:cxn modelId="{F552D811-AFD2-469E-B4E4-3609B3F84211}" srcId="{D4240E24-31D6-4E13-BF01-722FFEE37D21}" destId="{A7520734-E249-42E3-9FAF-2D3D8A42E8F5}" srcOrd="1" destOrd="0" parTransId="{3E6BF962-478F-4B2B-AB3D-1F34D7E1F9EA}" sibTransId="{4ECA2458-9ACA-4FCE-AE92-A90473C2C5D3}"/>
    <dgm:cxn modelId="{CD2A409E-7DE4-415C-A5CE-5D136E2E59EA}" srcId="{D4240E24-31D6-4E13-BF01-722FFEE37D21}" destId="{6105D0C8-7F87-4FC7-911B-0D5B814D632E}" srcOrd="7" destOrd="0" parTransId="{3CD50853-D990-44B8-83EB-E7826AE6E8D9}" sibTransId="{3595C84F-5160-46E7-8768-898F6E8B414E}"/>
    <dgm:cxn modelId="{660C8BA8-F70B-4F90-A276-D7BED98CC36F}" type="presOf" srcId="{A7520734-E249-42E3-9FAF-2D3D8A42E8F5}" destId="{E3ABE7DB-EF1E-4D69-BDC6-5094C6F1E6BB}" srcOrd="0" destOrd="0" presId="urn:microsoft.com/office/officeart/2005/8/layout/process4"/>
    <dgm:cxn modelId="{A1A205CB-BD3E-49CE-8937-1A7F1F26F533}" type="presOf" srcId="{C34E5A06-B5F9-4507-9C9B-4CF826E93801}" destId="{79A7BCD5-C301-406D-A3E0-ABC140084057}" srcOrd="0" destOrd="0" presId="urn:microsoft.com/office/officeart/2005/8/layout/process4"/>
    <dgm:cxn modelId="{B40FDF30-8C20-4C47-A3B1-4C2E2C4EC3D3}" type="presOf" srcId="{95BB5B0A-5B9D-4637-AB82-79F4AE244190}" destId="{CA683471-F7EF-4025-A782-0F2097D553AA}" srcOrd="0" destOrd="0" presId="urn:microsoft.com/office/officeart/2005/8/layout/process4"/>
    <dgm:cxn modelId="{6C4BB564-4239-44E0-9943-FFBF2254E347}" srcId="{D4240E24-31D6-4E13-BF01-722FFEE37D21}" destId="{A55010D4-96E7-4D8B-A393-2C59C1D94679}" srcOrd="2" destOrd="0" parTransId="{0C6F92CB-6552-4DC5-888C-C3AEF392A24F}" sibTransId="{8BEE5D84-A235-4153-8889-15C592DE7FE6}"/>
    <dgm:cxn modelId="{FD42AED1-03EA-43F9-A8D9-B19A4148C3D6}" type="presOf" srcId="{F8EA35AA-45C9-48A6-82E2-D41EF268F65E}" destId="{45D5C9AA-EB7A-4752-8115-C1B5709E3D71}" srcOrd="0" destOrd="0" presId="urn:microsoft.com/office/officeart/2005/8/layout/process4"/>
    <dgm:cxn modelId="{9F7915DE-0FAB-4D68-A64E-4B154ED41455}" type="presOf" srcId="{8A93D004-87C9-4E43-AA64-E70794F1A032}" destId="{20863C4A-037A-47CD-9152-513633CD694D}" srcOrd="0" destOrd="0" presId="urn:microsoft.com/office/officeart/2005/8/layout/process4"/>
    <dgm:cxn modelId="{CB6BE1B7-8AF6-4951-8027-61014CC4D8AB}" srcId="{D4240E24-31D6-4E13-BF01-722FFEE37D21}" destId="{F8EA35AA-45C9-48A6-82E2-D41EF268F65E}" srcOrd="4" destOrd="0" parTransId="{A56D455B-C447-4EF9-A247-4C78A0012C90}" sibTransId="{9B86749C-05BB-4AF5-B6D4-4269805F36FB}"/>
    <dgm:cxn modelId="{D9E3B149-5018-4815-8789-3C6F30F73D9B}" type="presParOf" srcId="{CE78F120-2ACC-4BD2-8A80-A06B782272D0}" destId="{6F35B915-E782-4F97-8D09-8BF1BD325D37}" srcOrd="0" destOrd="0" presId="urn:microsoft.com/office/officeart/2005/8/layout/process4"/>
    <dgm:cxn modelId="{B809A6F1-D7C6-4947-BFEE-75DCA75D526A}" type="presParOf" srcId="{6F35B915-E782-4F97-8D09-8BF1BD325D37}" destId="{913BC16B-4C20-494C-8F5C-7D8FD3A01A2C}" srcOrd="0" destOrd="0" presId="urn:microsoft.com/office/officeart/2005/8/layout/process4"/>
    <dgm:cxn modelId="{06101977-EEFB-4CA4-833E-D9586DE41843}" type="presParOf" srcId="{CE78F120-2ACC-4BD2-8A80-A06B782272D0}" destId="{11FFB5ED-2415-4BFE-9A75-03502D693388}" srcOrd="1" destOrd="0" presId="urn:microsoft.com/office/officeart/2005/8/layout/process4"/>
    <dgm:cxn modelId="{64B364BC-4DC0-4B57-AB52-A120B530CE39}" type="presParOf" srcId="{CE78F120-2ACC-4BD2-8A80-A06B782272D0}" destId="{55ADCBD0-A245-4F51-83C2-0FC94458A056}" srcOrd="2" destOrd="0" presId="urn:microsoft.com/office/officeart/2005/8/layout/process4"/>
    <dgm:cxn modelId="{E80DE302-16BD-43DE-9F83-E365E90A6E58}" type="presParOf" srcId="{55ADCBD0-A245-4F51-83C2-0FC94458A056}" destId="{20863C4A-037A-47CD-9152-513633CD694D}" srcOrd="0" destOrd="0" presId="urn:microsoft.com/office/officeart/2005/8/layout/process4"/>
    <dgm:cxn modelId="{D56FD67E-7384-45A0-BF25-0F30E7C54F5A}" type="presParOf" srcId="{CE78F120-2ACC-4BD2-8A80-A06B782272D0}" destId="{301D6CCC-3467-46EB-9A04-A6DC41758D67}" srcOrd="3" destOrd="0" presId="urn:microsoft.com/office/officeart/2005/8/layout/process4"/>
    <dgm:cxn modelId="{1A617AA7-F36D-47F1-BAC0-BEC995F2AE2E}" type="presParOf" srcId="{CE78F120-2ACC-4BD2-8A80-A06B782272D0}" destId="{8B7EE5EE-90ED-4EBC-935B-046DDE68D276}" srcOrd="4" destOrd="0" presId="urn:microsoft.com/office/officeart/2005/8/layout/process4"/>
    <dgm:cxn modelId="{7C267F47-46C1-4FEB-8E4A-C7CB439F03CB}" type="presParOf" srcId="{8B7EE5EE-90ED-4EBC-935B-046DDE68D276}" destId="{D9323A45-3390-4EC8-84CB-74956E46C4DE}" srcOrd="0" destOrd="0" presId="urn:microsoft.com/office/officeart/2005/8/layout/process4"/>
    <dgm:cxn modelId="{9648B919-67A9-46F1-A8C2-84060462F090}" type="presParOf" srcId="{CE78F120-2ACC-4BD2-8A80-A06B782272D0}" destId="{E12E1600-231C-4FAA-8987-4837D31862A1}" srcOrd="5" destOrd="0" presId="urn:microsoft.com/office/officeart/2005/8/layout/process4"/>
    <dgm:cxn modelId="{567A6316-B263-4FC4-B309-07898EF30FF3}" type="presParOf" srcId="{CE78F120-2ACC-4BD2-8A80-A06B782272D0}" destId="{D5F2C649-CECD-4ED1-B445-8704D8A36E12}" srcOrd="6" destOrd="0" presId="urn:microsoft.com/office/officeart/2005/8/layout/process4"/>
    <dgm:cxn modelId="{685A3CFA-C123-4774-8714-8BA078573167}" type="presParOf" srcId="{D5F2C649-CECD-4ED1-B445-8704D8A36E12}" destId="{45D5C9AA-EB7A-4752-8115-C1B5709E3D71}" srcOrd="0" destOrd="0" presId="urn:microsoft.com/office/officeart/2005/8/layout/process4"/>
    <dgm:cxn modelId="{0006EBBC-D744-483B-8942-E05D1ECE0546}" type="presParOf" srcId="{CE78F120-2ACC-4BD2-8A80-A06B782272D0}" destId="{E27329CC-9980-432C-81AE-8239CA609A33}" srcOrd="7" destOrd="0" presId="urn:microsoft.com/office/officeart/2005/8/layout/process4"/>
    <dgm:cxn modelId="{6A2192EB-5126-4FD3-99D5-D5170B1F91AC}" type="presParOf" srcId="{CE78F120-2ACC-4BD2-8A80-A06B782272D0}" destId="{9E7B4E0C-8890-4048-8AEF-71257E572234}" srcOrd="8" destOrd="0" presId="urn:microsoft.com/office/officeart/2005/8/layout/process4"/>
    <dgm:cxn modelId="{4848CC8E-8147-401D-BF79-7D5EB4104756}" type="presParOf" srcId="{9E7B4E0C-8890-4048-8AEF-71257E572234}" destId="{CA683471-F7EF-4025-A782-0F2097D553AA}" srcOrd="0" destOrd="0" presId="urn:microsoft.com/office/officeart/2005/8/layout/process4"/>
    <dgm:cxn modelId="{88DEEC82-966C-4F85-BEF5-2DA357064A82}" type="presParOf" srcId="{CE78F120-2ACC-4BD2-8A80-A06B782272D0}" destId="{520B3540-7ABB-4171-BFBA-8AA7078D6A0F}" srcOrd="9" destOrd="0" presId="urn:microsoft.com/office/officeart/2005/8/layout/process4"/>
    <dgm:cxn modelId="{EC223C7C-317F-4F20-986B-B2ADAF9432A6}" type="presParOf" srcId="{CE78F120-2ACC-4BD2-8A80-A06B782272D0}" destId="{59C1BA2B-B905-4B41-B141-9EE1A333EA79}" srcOrd="10" destOrd="0" presId="urn:microsoft.com/office/officeart/2005/8/layout/process4"/>
    <dgm:cxn modelId="{3FE849DE-6D7F-4D48-84D3-ECF99F60BA9B}" type="presParOf" srcId="{59C1BA2B-B905-4B41-B141-9EE1A333EA79}" destId="{64BD6280-C4E8-4C5A-BD6E-AB6E4BFD550F}" srcOrd="0" destOrd="0" presId="urn:microsoft.com/office/officeart/2005/8/layout/process4"/>
    <dgm:cxn modelId="{67B46D95-2C8F-42DC-8D55-9F88D5593A95}" type="presParOf" srcId="{CE78F120-2ACC-4BD2-8A80-A06B782272D0}" destId="{A7A42BCE-1935-4644-A3C5-C76476C78D0E}" srcOrd="11" destOrd="0" presId="urn:microsoft.com/office/officeart/2005/8/layout/process4"/>
    <dgm:cxn modelId="{BABBE6CF-7CB4-4977-B983-A5B48D8022AB}" type="presParOf" srcId="{CE78F120-2ACC-4BD2-8A80-A06B782272D0}" destId="{B82A4CF1-341D-4D2F-B466-8CB411805310}" srcOrd="12" destOrd="0" presId="urn:microsoft.com/office/officeart/2005/8/layout/process4"/>
    <dgm:cxn modelId="{98F65558-7601-44BA-8970-9EC214F5FCDF}" type="presParOf" srcId="{B82A4CF1-341D-4D2F-B466-8CB411805310}" destId="{E3ABE7DB-EF1E-4D69-BDC6-5094C6F1E6BB}" srcOrd="0" destOrd="0" presId="urn:microsoft.com/office/officeart/2005/8/layout/process4"/>
    <dgm:cxn modelId="{BC1657F2-2AA1-4DB4-A499-10E2E71F2116}" type="presParOf" srcId="{CE78F120-2ACC-4BD2-8A80-A06B782272D0}" destId="{9888A404-DCD4-45E7-97D6-6B713F897A37}" srcOrd="13" destOrd="0" presId="urn:microsoft.com/office/officeart/2005/8/layout/process4"/>
    <dgm:cxn modelId="{BFD28BCB-1E42-4343-BB66-C95A9FF1D2D9}" type="presParOf" srcId="{CE78F120-2ACC-4BD2-8A80-A06B782272D0}" destId="{FFAE876F-2137-43B5-968E-9EDA1334590F}" srcOrd="14" destOrd="0" presId="urn:microsoft.com/office/officeart/2005/8/layout/process4"/>
    <dgm:cxn modelId="{DDAA6506-189F-4DD2-A806-6202734FA24D}" type="presParOf" srcId="{FFAE876F-2137-43B5-968E-9EDA1334590F}" destId="{79A7BCD5-C301-406D-A3E0-ABC14008405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7010FB-83C4-4468-BC84-147DB4F39E99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4CFCB8-B6B3-4ED3-AF00-19A4B057ECC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600" dirty="0"/>
            <a:t>L’importo presuntivo di adesione alla Convenzione</a:t>
          </a:r>
          <a:endParaRPr lang="en-US" sz="1600" dirty="0"/>
        </a:p>
      </dgm:t>
    </dgm:pt>
    <dgm:pt modelId="{61EA8FCB-094A-4E0A-8434-528FE64C10D6}" type="parTrans" cxnId="{43B44E6E-8FD9-4437-AA8C-5FAF65DC7BB6}">
      <dgm:prSet/>
      <dgm:spPr/>
      <dgm:t>
        <a:bodyPr/>
        <a:lstStyle/>
        <a:p>
          <a:endParaRPr lang="en-US" sz="2800"/>
        </a:p>
      </dgm:t>
    </dgm:pt>
    <dgm:pt modelId="{F57ECE92-1F05-45E9-A79A-B790F269B294}" type="sibTrans" cxnId="{43B44E6E-8FD9-4437-AA8C-5FAF65DC7BB6}">
      <dgm:prSet/>
      <dgm:spPr/>
      <dgm:t>
        <a:bodyPr/>
        <a:lstStyle/>
        <a:p>
          <a:endParaRPr lang="en-US" sz="2800"/>
        </a:p>
      </dgm:t>
    </dgm:pt>
    <dgm:pt modelId="{8344ED90-E907-4666-A902-CF74A5BF77E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600" dirty="0"/>
            <a:t>Il nominativo del REC e/o del DEC con i relativi contatti </a:t>
          </a:r>
        </a:p>
        <a:p>
          <a:pPr>
            <a:lnSpc>
              <a:spcPct val="100000"/>
            </a:lnSpc>
          </a:pPr>
          <a:r>
            <a:rPr lang="it-IT" sz="1600" dirty="0"/>
            <a:t>(telefono e posta elettronica)</a:t>
          </a:r>
          <a:endParaRPr lang="en-US" sz="1600" dirty="0"/>
        </a:p>
      </dgm:t>
    </dgm:pt>
    <dgm:pt modelId="{2F7D567D-8176-48EF-982F-6642F91E50BB}" type="parTrans" cxnId="{5F7EFBD9-2B17-45CC-8EBE-477A79DAF7FC}">
      <dgm:prSet/>
      <dgm:spPr/>
      <dgm:t>
        <a:bodyPr/>
        <a:lstStyle/>
        <a:p>
          <a:endParaRPr lang="en-US" sz="2800"/>
        </a:p>
      </dgm:t>
    </dgm:pt>
    <dgm:pt modelId="{839BF5F0-249E-4BFA-BC82-56846B84896F}" type="sibTrans" cxnId="{5F7EFBD9-2B17-45CC-8EBE-477A79DAF7FC}">
      <dgm:prSet/>
      <dgm:spPr/>
      <dgm:t>
        <a:bodyPr/>
        <a:lstStyle/>
        <a:p>
          <a:endParaRPr lang="en-US" sz="2800"/>
        </a:p>
      </dgm:t>
    </dgm:pt>
    <dgm:pt modelId="{08890148-53C5-4159-8CAA-8F20E2519E2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600" dirty="0"/>
            <a:t>il termine entro cui saranno emessi gli Ordinativi di Fornitura</a:t>
          </a:r>
          <a:endParaRPr lang="en-US" sz="1600" dirty="0"/>
        </a:p>
      </dgm:t>
    </dgm:pt>
    <dgm:pt modelId="{E1228148-D78F-4C46-A594-FD631F4291F7}" type="sibTrans" cxnId="{BFD2AFAA-0E0C-44B1-BDBF-CB0BA77A0DA2}">
      <dgm:prSet/>
      <dgm:spPr/>
      <dgm:t>
        <a:bodyPr/>
        <a:lstStyle/>
        <a:p>
          <a:endParaRPr lang="en-US" sz="2800"/>
        </a:p>
      </dgm:t>
    </dgm:pt>
    <dgm:pt modelId="{58E78F38-84C3-48E4-BCDB-0DC067ED9FDD}" type="parTrans" cxnId="{BFD2AFAA-0E0C-44B1-BDBF-CB0BA77A0DA2}">
      <dgm:prSet/>
      <dgm:spPr/>
      <dgm:t>
        <a:bodyPr/>
        <a:lstStyle/>
        <a:p>
          <a:endParaRPr lang="en-US" sz="2800"/>
        </a:p>
      </dgm:t>
    </dgm:pt>
    <dgm:pt modelId="{870CB660-BA91-4331-84EC-F8E7DB94F98E}" type="pres">
      <dgm:prSet presAssocID="{F27010FB-83C4-4468-BC84-147DB4F39E9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3A7581-913D-4D7F-9C43-A2804485E666}" type="pres">
      <dgm:prSet presAssocID="{5F4CFCB8-B6B3-4ED3-AF00-19A4B057ECCA}" presName="compNode" presStyleCnt="0"/>
      <dgm:spPr/>
    </dgm:pt>
    <dgm:pt modelId="{27FB1122-6B07-4EFB-B3CC-F648FD615CD2}" type="pres">
      <dgm:prSet presAssocID="{5F4CFCB8-B6B3-4ED3-AF00-19A4B057ECC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it-IT"/>
        </a:p>
      </dgm:t>
      <dgm:extLst>
        <a:ext uri="{E40237B7-FDA0-4F09-8148-C483321AD2D9}">
          <dgm14:cNvPr xmlns:dgm14="http://schemas.microsoft.com/office/drawing/2010/diagram" id="0" name="" descr="Denaro"/>
        </a:ext>
      </dgm:extLst>
    </dgm:pt>
    <dgm:pt modelId="{207895A6-7906-4D8C-96CB-44F3BA7EB81E}" type="pres">
      <dgm:prSet presAssocID="{5F4CFCB8-B6B3-4ED3-AF00-19A4B057ECCA}" presName="spaceRect" presStyleCnt="0"/>
      <dgm:spPr/>
    </dgm:pt>
    <dgm:pt modelId="{B02F72B4-2F80-4440-8F81-341B1F403D5D}" type="pres">
      <dgm:prSet presAssocID="{5F4CFCB8-B6B3-4ED3-AF00-19A4B057ECCA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it-IT"/>
        </a:p>
      </dgm:t>
    </dgm:pt>
    <dgm:pt modelId="{7F982D27-02B8-4347-A742-B308000D9945}" type="pres">
      <dgm:prSet presAssocID="{F57ECE92-1F05-45E9-A79A-B790F269B294}" presName="sibTrans" presStyleCnt="0"/>
      <dgm:spPr/>
    </dgm:pt>
    <dgm:pt modelId="{3EF1AE5E-8FB0-4E82-B611-931BBC264042}" type="pres">
      <dgm:prSet presAssocID="{08890148-53C5-4159-8CAA-8F20E2519E21}" presName="compNode" presStyleCnt="0"/>
      <dgm:spPr/>
    </dgm:pt>
    <dgm:pt modelId="{5B73BCA2-3D49-4C12-8006-BA7EBDE9234C}" type="pres">
      <dgm:prSet presAssocID="{08890148-53C5-4159-8CAA-8F20E2519E2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  <dgm:extLst>
        <a:ext uri="{E40237B7-FDA0-4F09-8148-C483321AD2D9}">
          <dgm14:cNvPr xmlns:dgm14="http://schemas.microsoft.com/office/drawing/2010/diagram" id="0" name="" descr="Sveglia contorno"/>
        </a:ext>
      </dgm:extLst>
    </dgm:pt>
    <dgm:pt modelId="{EB7B7632-DCA3-4B9F-B199-455284E8B0CA}" type="pres">
      <dgm:prSet presAssocID="{08890148-53C5-4159-8CAA-8F20E2519E21}" presName="spaceRect" presStyleCnt="0"/>
      <dgm:spPr/>
    </dgm:pt>
    <dgm:pt modelId="{14B0AF49-46A4-4FF3-82CA-9F126D52344F}" type="pres">
      <dgm:prSet presAssocID="{08890148-53C5-4159-8CAA-8F20E2519E21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it-IT"/>
        </a:p>
      </dgm:t>
    </dgm:pt>
    <dgm:pt modelId="{78D2E9A7-90B6-43FF-9129-72AFB25DE99B}" type="pres">
      <dgm:prSet presAssocID="{E1228148-D78F-4C46-A594-FD631F4291F7}" presName="sibTrans" presStyleCnt="0"/>
      <dgm:spPr/>
    </dgm:pt>
    <dgm:pt modelId="{A265B6EE-347C-4FB0-8120-6EEAD0639DB6}" type="pres">
      <dgm:prSet presAssocID="{8344ED90-E907-4666-A902-CF74A5BF77E1}" presName="compNode" presStyleCnt="0"/>
      <dgm:spPr/>
    </dgm:pt>
    <dgm:pt modelId="{250AA509-450A-417C-B6F5-72384C44B3B2}" type="pres">
      <dgm:prSet presAssocID="{8344ED90-E907-4666-A902-CF74A5BF77E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it-IT"/>
        </a:p>
      </dgm:t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812FF50A-5C82-49A3-B816-56477CF6E1FC}" type="pres">
      <dgm:prSet presAssocID="{8344ED90-E907-4666-A902-CF74A5BF77E1}" presName="spaceRect" presStyleCnt="0"/>
      <dgm:spPr/>
    </dgm:pt>
    <dgm:pt modelId="{717AA089-0609-44D2-A461-2327E99E9A60}" type="pres">
      <dgm:prSet presAssocID="{8344ED90-E907-4666-A902-CF74A5BF77E1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F7EFBD9-2B17-45CC-8EBE-477A79DAF7FC}" srcId="{F27010FB-83C4-4468-BC84-147DB4F39E99}" destId="{8344ED90-E907-4666-A902-CF74A5BF77E1}" srcOrd="2" destOrd="0" parTransId="{2F7D567D-8176-48EF-982F-6642F91E50BB}" sibTransId="{839BF5F0-249E-4BFA-BC82-56846B84896F}"/>
    <dgm:cxn modelId="{79B3DBD6-C172-43FD-9690-B3A34A9BD1F4}" type="presOf" srcId="{8344ED90-E907-4666-A902-CF74A5BF77E1}" destId="{717AA089-0609-44D2-A461-2327E99E9A60}" srcOrd="0" destOrd="0" presId="urn:microsoft.com/office/officeart/2018/2/layout/IconLabelList"/>
    <dgm:cxn modelId="{BFD2AFAA-0E0C-44B1-BDBF-CB0BA77A0DA2}" srcId="{F27010FB-83C4-4468-BC84-147DB4F39E99}" destId="{08890148-53C5-4159-8CAA-8F20E2519E21}" srcOrd="1" destOrd="0" parTransId="{58E78F38-84C3-48E4-BCDB-0DC067ED9FDD}" sibTransId="{E1228148-D78F-4C46-A594-FD631F4291F7}"/>
    <dgm:cxn modelId="{43B44E6E-8FD9-4437-AA8C-5FAF65DC7BB6}" srcId="{F27010FB-83C4-4468-BC84-147DB4F39E99}" destId="{5F4CFCB8-B6B3-4ED3-AF00-19A4B057ECCA}" srcOrd="0" destOrd="0" parTransId="{61EA8FCB-094A-4E0A-8434-528FE64C10D6}" sibTransId="{F57ECE92-1F05-45E9-A79A-B790F269B294}"/>
    <dgm:cxn modelId="{A31DBF60-C504-4397-9C0B-E229EAB55DB6}" type="presOf" srcId="{5F4CFCB8-B6B3-4ED3-AF00-19A4B057ECCA}" destId="{B02F72B4-2F80-4440-8F81-341B1F403D5D}" srcOrd="0" destOrd="0" presId="urn:microsoft.com/office/officeart/2018/2/layout/IconLabelList"/>
    <dgm:cxn modelId="{4D908ABA-F830-49D2-B336-B503D2011343}" type="presOf" srcId="{08890148-53C5-4159-8CAA-8F20E2519E21}" destId="{14B0AF49-46A4-4FF3-82CA-9F126D52344F}" srcOrd="0" destOrd="0" presId="urn:microsoft.com/office/officeart/2018/2/layout/IconLabelList"/>
    <dgm:cxn modelId="{0FBECA84-698D-471F-AC70-BB88846210CF}" type="presOf" srcId="{F27010FB-83C4-4468-BC84-147DB4F39E99}" destId="{870CB660-BA91-4331-84EC-F8E7DB94F98E}" srcOrd="0" destOrd="0" presId="urn:microsoft.com/office/officeart/2018/2/layout/IconLabelList"/>
    <dgm:cxn modelId="{1851A957-AFF2-4934-AE55-2C60EE98AA4F}" type="presParOf" srcId="{870CB660-BA91-4331-84EC-F8E7DB94F98E}" destId="{093A7581-913D-4D7F-9C43-A2804485E666}" srcOrd="0" destOrd="0" presId="urn:microsoft.com/office/officeart/2018/2/layout/IconLabelList"/>
    <dgm:cxn modelId="{DFF8E882-D4C3-42AE-96C6-3724C82C93E7}" type="presParOf" srcId="{093A7581-913D-4D7F-9C43-A2804485E666}" destId="{27FB1122-6B07-4EFB-B3CC-F648FD615CD2}" srcOrd="0" destOrd="0" presId="urn:microsoft.com/office/officeart/2018/2/layout/IconLabelList"/>
    <dgm:cxn modelId="{E145813B-27F6-4116-86EA-C440F109AD41}" type="presParOf" srcId="{093A7581-913D-4D7F-9C43-A2804485E666}" destId="{207895A6-7906-4D8C-96CB-44F3BA7EB81E}" srcOrd="1" destOrd="0" presId="urn:microsoft.com/office/officeart/2018/2/layout/IconLabelList"/>
    <dgm:cxn modelId="{518FEA99-02D4-4C11-ABF4-BDB7B11BBDC4}" type="presParOf" srcId="{093A7581-913D-4D7F-9C43-A2804485E666}" destId="{B02F72B4-2F80-4440-8F81-341B1F403D5D}" srcOrd="2" destOrd="0" presId="urn:microsoft.com/office/officeart/2018/2/layout/IconLabelList"/>
    <dgm:cxn modelId="{4AD82101-6B87-4A8C-98C3-ACCF857D4C43}" type="presParOf" srcId="{870CB660-BA91-4331-84EC-F8E7DB94F98E}" destId="{7F982D27-02B8-4347-A742-B308000D9945}" srcOrd="1" destOrd="0" presId="urn:microsoft.com/office/officeart/2018/2/layout/IconLabelList"/>
    <dgm:cxn modelId="{412C0B8C-A3A7-4CBD-892C-F35CEA2B0582}" type="presParOf" srcId="{870CB660-BA91-4331-84EC-F8E7DB94F98E}" destId="{3EF1AE5E-8FB0-4E82-B611-931BBC264042}" srcOrd="2" destOrd="0" presId="urn:microsoft.com/office/officeart/2018/2/layout/IconLabelList"/>
    <dgm:cxn modelId="{F899271F-5C73-4B2A-A427-877CEBFC7308}" type="presParOf" srcId="{3EF1AE5E-8FB0-4E82-B611-931BBC264042}" destId="{5B73BCA2-3D49-4C12-8006-BA7EBDE9234C}" srcOrd="0" destOrd="0" presId="urn:microsoft.com/office/officeart/2018/2/layout/IconLabelList"/>
    <dgm:cxn modelId="{630F3FA8-B2FB-451A-B1C3-953525A8317F}" type="presParOf" srcId="{3EF1AE5E-8FB0-4E82-B611-931BBC264042}" destId="{EB7B7632-DCA3-4B9F-B199-455284E8B0CA}" srcOrd="1" destOrd="0" presId="urn:microsoft.com/office/officeart/2018/2/layout/IconLabelList"/>
    <dgm:cxn modelId="{5999EFE1-7B22-4F1C-9926-4EF5CAE96B35}" type="presParOf" srcId="{3EF1AE5E-8FB0-4E82-B611-931BBC264042}" destId="{14B0AF49-46A4-4FF3-82CA-9F126D52344F}" srcOrd="2" destOrd="0" presId="urn:microsoft.com/office/officeart/2018/2/layout/IconLabelList"/>
    <dgm:cxn modelId="{9B369FAC-A199-4FE8-9FC5-AE5A9EC15003}" type="presParOf" srcId="{870CB660-BA91-4331-84EC-F8E7DB94F98E}" destId="{78D2E9A7-90B6-43FF-9129-72AFB25DE99B}" srcOrd="3" destOrd="0" presId="urn:microsoft.com/office/officeart/2018/2/layout/IconLabelList"/>
    <dgm:cxn modelId="{4B551109-DBEE-4B6A-874A-0558D8232A8D}" type="presParOf" srcId="{870CB660-BA91-4331-84EC-F8E7DB94F98E}" destId="{A265B6EE-347C-4FB0-8120-6EEAD0639DB6}" srcOrd="4" destOrd="0" presId="urn:microsoft.com/office/officeart/2018/2/layout/IconLabelList"/>
    <dgm:cxn modelId="{7B4322F0-8CED-4EB1-A46A-498B82642BC1}" type="presParOf" srcId="{A265B6EE-347C-4FB0-8120-6EEAD0639DB6}" destId="{250AA509-450A-417C-B6F5-72384C44B3B2}" srcOrd="0" destOrd="0" presId="urn:microsoft.com/office/officeart/2018/2/layout/IconLabelList"/>
    <dgm:cxn modelId="{8BEEA33B-DAF6-4B5D-B4EA-FA51239395B8}" type="presParOf" srcId="{A265B6EE-347C-4FB0-8120-6EEAD0639DB6}" destId="{812FF50A-5C82-49A3-B816-56477CF6E1FC}" srcOrd="1" destOrd="0" presId="urn:microsoft.com/office/officeart/2018/2/layout/IconLabelList"/>
    <dgm:cxn modelId="{2ED1F067-F19E-446E-8B95-DC5D93AC6028}" type="presParOf" srcId="{A265B6EE-347C-4FB0-8120-6EEAD0639DB6}" destId="{717AA089-0609-44D2-A461-2327E99E9A6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189FD8-7AC5-4F68-B194-E035912639B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4DB227E-5B23-4FE5-9118-1849C838335E}">
      <dgm:prSet/>
      <dgm:spPr/>
      <dgm:t>
        <a:bodyPr/>
        <a:lstStyle/>
        <a:p>
          <a:r>
            <a:rPr lang="it-IT" dirty="0"/>
            <a:t>Per informazioni di carattere tecnico e assistenza sull’uso della Piattaforma è possibile contattare </a:t>
          </a:r>
          <a:r>
            <a:rPr lang="it-IT" b="1" u="sng" dirty="0"/>
            <a:t>TASK</a:t>
          </a:r>
          <a:endParaRPr lang="en-US" b="1" u="sng" dirty="0"/>
        </a:p>
      </dgm:t>
    </dgm:pt>
    <dgm:pt modelId="{FA1EC662-CE4F-46F9-9749-1F0C40EFE08D}" type="parTrans" cxnId="{E16EB519-825C-4CA2-A631-684AD5A91DDA}">
      <dgm:prSet/>
      <dgm:spPr/>
      <dgm:t>
        <a:bodyPr/>
        <a:lstStyle/>
        <a:p>
          <a:endParaRPr lang="en-US"/>
        </a:p>
      </dgm:t>
    </dgm:pt>
    <dgm:pt modelId="{9F508870-74CD-4E35-96E7-3BC430455776}" type="sibTrans" cxnId="{E16EB519-825C-4CA2-A631-684AD5A91DDA}">
      <dgm:prSet/>
      <dgm:spPr/>
      <dgm:t>
        <a:bodyPr/>
        <a:lstStyle/>
        <a:p>
          <a:endParaRPr lang="en-US"/>
        </a:p>
      </dgm:t>
    </dgm:pt>
    <dgm:pt modelId="{868741AE-A99F-43B5-9B76-A16C8C01172E}">
      <dgm:prSet/>
      <dgm:spPr/>
      <dgm:t>
        <a:bodyPr/>
        <a:lstStyle/>
        <a:p>
          <a:r>
            <a:rPr lang="it-IT" dirty="0"/>
            <a:t>0733 280 140</a:t>
          </a:r>
          <a:endParaRPr lang="en-US" dirty="0"/>
        </a:p>
      </dgm:t>
    </dgm:pt>
    <dgm:pt modelId="{EBDFF9E5-97F8-4888-91D8-CBB016964981}" type="parTrans" cxnId="{366382CC-9F4D-4140-97A6-A183B8944686}">
      <dgm:prSet/>
      <dgm:spPr/>
      <dgm:t>
        <a:bodyPr/>
        <a:lstStyle/>
        <a:p>
          <a:endParaRPr lang="en-US"/>
        </a:p>
      </dgm:t>
    </dgm:pt>
    <dgm:pt modelId="{BA5A2A8A-829B-4465-9C01-0CDE94FED917}" type="sibTrans" cxnId="{366382CC-9F4D-4140-97A6-A183B8944686}">
      <dgm:prSet/>
      <dgm:spPr/>
      <dgm:t>
        <a:bodyPr/>
        <a:lstStyle/>
        <a:p>
          <a:endParaRPr lang="en-US"/>
        </a:p>
      </dgm:t>
    </dgm:pt>
    <dgm:pt modelId="{B12027F9-3B11-45ED-B5A9-5B2360BFFD63}">
      <dgm:prSet/>
      <dgm:spPr/>
      <dgm:t>
        <a:bodyPr/>
        <a:lstStyle/>
        <a:p>
          <a:r>
            <a:rPr lang="it-IT" u="sng" dirty="0"/>
            <a:t>assistenza.appalti@sinp.net</a:t>
          </a:r>
          <a:endParaRPr lang="en-US" u="sng" dirty="0"/>
        </a:p>
      </dgm:t>
    </dgm:pt>
    <dgm:pt modelId="{7677E1AD-0E4C-4458-9666-4EED65FD9EFD}" type="parTrans" cxnId="{69867C67-85E7-4916-8771-5265B74905E1}">
      <dgm:prSet/>
      <dgm:spPr/>
      <dgm:t>
        <a:bodyPr/>
        <a:lstStyle/>
        <a:p>
          <a:endParaRPr lang="en-US"/>
        </a:p>
      </dgm:t>
    </dgm:pt>
    <dgm:pt modelId="{4E3259E8-0055-4009-A8E5-5CEAA0B31301}" type="sibTrans" cxnId="{69867C67-85E7-4916-8771-5265B74905E1}">
      <dgm:prSet/>
      <dgm:spPr/>
      <dgm:t>
        <a:bodyPr/>
        <a:lstStyle/>
        <a:p>
          <a:endParaRPr lang="en-US"/>
        </a:p>
      </dgm:t>
    </dgm:pt>
    <dgm:pt modelId="{489C5AB2-7C63-4600-A1AB-95191EF9E2C7}" type="pres">
      <dgm:prSet presAssocID="{D8189FD8-7AC5-4F68-B194-E035912639B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5FD4689-1009-4F9C-BA11-4A4843A42CC1}" type="pres">
      <dgm:prSet presAssocID="{74DB227E-5B23-4FE5-9118-1849C838335E}" presName="compNode" presStyleCnt="0"/>
      <dgm:spPr/>
    </dgm:pt>
    <dgm:pt modelId="{46123786-16B0-4A5E-91AF-12889BCFF7ED}" type="pres">
      <dgm:prSet presAssocID="{74DB227E-5B23-4FE5-9118-1849C838335E}" presName="bgRect" presStyleLbl="bgShp" presStyleIdx="0" presStyleCnt="3" custLinFactNeighborX="-749"/>
      <dgm:spPr/>
    </dgm:pt>
    <dgm:pt modelId="{05EB773F-886B-4501-839C-63686878E740}" type="pres">
      <dgm:prSet presAssocID="{74DB227E-5B23-4FE5-9118-1849C838335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it-IT"/>
        </a:p>
      </dgm:t>
      <dgm:extLst>
        <a:ext uri="{E40237B7-FDA0-4F09-8148-C483321AD2D9}">
          <dgm14:cNvPr xmlns:dgm14="http://schemas.microsoft.com/office/drawing/2010/diagram" id="0" name="" descr="Segno di spunta"/>
        </a:ext>
      </dgm:extLst>
    </dgm:pt>
    <dgm:pt modelId="{A9E74B43-C427-4A75-93E0-76F65C21634B}" type="pres">
      <dgm:prSet presAssocID="{74DB227E-5B23-4FE5-9118-1849C838335E}" presName="spaceRect" presStyleCnt="0"/>
      <dgm:spPr/>
    </dgm:pt>
    <dgm:pt modelId="{FA9591ED-966F-43BC-8491-C9DE2046C365}" type="pres">
      <dgm:prSet presAssocID="{74DB227E-5B23-4FE5-9118-1849C838335E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296D6947-2C3E-4D05-B6F1-1B56522B8518}" type="pres">
      <dgm:prSet presAssocID="{9F508870-74CD-4E35-96E7-3BC430455776}" presName="sibTrans" presStyleCnt="0"/>
      <dgm:spPr/>
    </dgm:pt>
    <dgm:pt modelId="{C7FD7C50-9062-45CD-92A1-84CE81DDE6F5}" type="pres">
      <dgm:prSet presAssocID="{868741AE-A99F-43B5-9B76-A16C8C01172E}" presName="compNode" presStyleCnt="0"/>
      <dgm:spPr/>
    </dgm:pt>
    <dgm:pt modelId="{3EBEBA7E-AC86-4CE7-9B74-814F4B893363}" type="pres">
      <dgm:prSet presAssocID="{868741AE-A99F-43B5-9B76-A16C8C01172E}" presName="bgRect" presStyleLbl="bgShp" presStyleIdx="1" presStyleCnt="3"/>
      <dgm:spPr/>
    </dgm:pt>
    <dgm:pt modelId="{1D0E7CBA-0D67-4913-9E1C-06E34668260A}" type="pres">
      <dgm:prSet presAssocID="{868741AE-A99F-43B5-9B76-A16C8C01172E}" presName="iconRect" presStyleLbl="node1" presStyleIdx="1" presStyleCnt="3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it-IT"/>
        </a:p>
      </dgm:t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D87D55A3-A6E5-4589-8F67-3A6799C9EF05}" type="pres">
      <dgm:prSet presAssocID="{868741AE-A99F-43B5-9B76-A16C8C01172E}" presName="spaceRect" presStyleCnt="0"/>
      <dgm:spPr/>
    </dgm:pt>
    <dgm:pt modelId="{E4C64468-C3C9-4C27-8E88-EC283BC75583}" type="pres">
      <dgm:prSet presAssocID="{868741AE-A99F-43B5-9B76-A16C8C01172E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E6555086-3978-4D04-9A92-E79907322226}" type="pres">
      <dgm:prSet presAssocID="{BA5A2A8A-829B-4465-9C01-0CDE94FED917}" presName="sibTrans" presStyleCnt="0"/>
      <dgm:spPr/>
    </dgm:pt>
    <dgm:pt modelId="{D6DF260A-771D-4F6A-BAA9-69BDD9570F1A}" type="pres">
      <dgm:prSet presAssocID="{B12027F9-3B11-45ED-B5A9-5B2360BFFD63}" presName="compNode" presStyleCnt="0"/>
      <dgm:spPr/>
    </dgm:pt>
    <dgm:pt modelId="{2E383994-071E-4DE6-9026-A9B4F5CE78A2}" type="pres">
      <dgm:prSet presAssocID="{B12027F9-3B11-45ED-B5A9-5B2360BFFD63}" presName="bgRect" presStyleLbl="bgShp" presStyleIdx="2" presStyleCnt="3"/>
      <dgm:spPr/>
    </dgm:pt>
    <dgm:pt modelId="{C24BAFB7-A528-44F4-9AFE-2A8130751815}" type="pres">
      <dgm:prSet presAssocID="{B12027F9-3B11-45ED-B5A9-5B2360BFFD6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it-IT"/>
        </a:p>
      </dgm:t>
      <dgm:extLst>
        <a:ext uri="{E40237B7-FDA0-4F09-8148-C483321AD2D9}">
          <dgm14:cNvPr xmlns:dgm14="http://schemas.microsoft.com/office/drawing/2010/diagram" id="0" name="" descr="Posta elettronica"/>
        </a:ext>
      </dgm:extLst>
    </dgm:pt>
    <dgm:pt modelId="{0B9E0B9D-E41D-4F2D-ABFC-82E5A1445DA9}" type="pres">
      <dgm:prSet presAssocID="{B12027F9-3B11-45ED-B5A9-5B2360BFFD63}" presName="spaceRect" presStyleCnt="0"/>
      <dgm:spPr/>
    </dgm:pt>
    <dgm:pt modelId="{2431E698-8E54-459E-B41B-E2F36BC8DBE7}" type="pres">
      <dgm:prSet presAssocID="{B12027F9-3B11-45ED-B5A9-5B2360BFFD63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</dgm:ptLst>
  <dgm:cxnLst>
    <dgm:cxn modelId="{A58F5012-207C-4829-B478-B782BEC4BE7A}" type="presOf" srcId="{868741AE-A99F-43B5-9B76-A16C8C01172E}" destId="{E4C64468-C3C9-4C27-8E88-EC283BC75583}" srcOrd="0" destOrd="0" presId="urn:microsoft.com/office/officeart/2018/2/layout/IconVerticalSolidList"/>
    <dgm:cxn modelId="{E16EB519-825C-4CA2-A631-684AD5A91DDA}" srcId="{D8189FD8-7AC5-4F68-B194-E035912639B1}" destId="{74DB227E-5B23-4FE5-9118-1849C838335E}" srcOrd="0" destOrd="0" parTransId="{FA1EC662-CE4F-46F9-9749-1F0C40EFE08D}" sibTransId="{9F508870-74CD-4E35-96E7-3BC430455776}"/>
    <dgm:cxn modelId="{69867C67-85E7-4916-8771-5265B74905E1}" srcId="{D8189FD8-7AC5-4F68-B194-E035912639B1}" destId="{B12027F9-3B11-45ED-B5A9-5B2360BFFD63}" srcOrd="2" destOrd="0" parTransId="{7677E1AD-0E4C-4458-9666-4EED65FD9EFD}" sibTransId="{4E3259E8-0055-4009-A8E5-5CEAA0B31301}"/>
    <dgm:cxn modelId="{6599F927-E8E2-4EF1-A730-9171C7E3AEDE}" type="presOf" srcId="{D8189FD8-7AC5-4F68-B194-E035912639B1}" destId="{489C5AB2-7C63-4600-A1AB-95191EF9E2C7}" srcOrd="0" destOrd="0" presId="urn:microsoft.com/office/officeart/2018/2/layout/IconVerticalSolidList"/>
    <dgm:cxn modelId="{794ACA23-91D4-4365-97A0-A994115EE333}" type="presOf" srcId="{74DB227E-5B23-4FE5-9118-1849C838335E}" destId="{FA9591ED-966F-43BC-8491-C9DE2046C365}" srcOrd="0" destOrd="0" presId="urn:microsoft.com/office/officeart/2018/2/layout/IconVerticalSolidList"/>
    <dgm:cxn modelId="{366382CC-9F4D-4140-97A6-A183B8944686}" srcId="{D8189FD8-7AC5-4F68-B194-E035912639B1}" destId="{868741AE-A99F-43B5-9B76-A16C8C01172E}" srcOrd="1" destOrd="0" parTransId="{EBDFF9E5-97F8-4888-91D8-CBB016964981}" sibTransId="{BA5A2A8A-829B-4465-9C01-0CDE94FED917}"/>
    <dgm:cxn modelId="{69DFE032-423F-48B2-9276-B6BD5C1F482B}" type="presOf" srcId="{B12027F9-3B11-45ED-B5A9-5B2360BFFD63}" destId="{2431E698-8E54-459E-B41B-E2F36BC8DBE7}" srcOrd="0" destOrd="0" presId="urn:microsoft.com/office/officeart/2018/2/layout/IconVerticalSolidList"/>
    <dgm:cxn modelId="{987C0A1A-E5A9-4D50-9869-FEDAF2850076}" type="presParOf" srcId="{489C5AB2-7C63-4600-A1AB-95191EF9E2C7}" destId="{55FD4689-1009-4F9C-BA11-4A4843A42CC1}" srcOrd="0" destOrd="0" presId="urn:microsoft.com/office/officeart/2018/2/layout/IconVerticalSolidList"/>
    <dgm:cxn modelId="{DC301B0A-C694-43A2-B32D-0586C054C7CA}" type="presParOf" srcId="{55FD4689-1009-4F9C-BA11-4A4843A42CC1}" destId="{46123786-16B0-4A5E-91AF-12889BCFF7ED}" srcOrd="0" destOrd="0" presId="urn:microsoft.com/office/officeart/2018/2/layout/IconVerticalSolidList"/>
    <dgm:cxn modelId="{41A02B26-7F70-42B4-AA6A-948104C4F5FA}" type="presParOf" srcId="{55FD4689-1009-4F9C-BA11-4A4843A42CC1}" destId="{05EB773F-886B-4501-839C-63686878E740}" srcOrd="1" destOrd="0" presId="urn:microsoft.com/office/officeart/2018/2/layout/IconVerticalSolidList"/>
    <dgm:cxn modelId="{727A04EB-618E-48FF-AB91-C22E85D56B40}" type="presParOf" srcId="{55FD4689-1009-4F9C-BA11-4A4843A42CC1}" destId="{A9E74B43-C427-4A75-93E0-76F65C21634B}" srcOrd="2" destOrd="0" presId="urn:microsoft.com/office/officeart/2018/2/layout/IconVerticalSolidList"/>
    <dgm:cxn modelId="{551B1F27-303F-4432-ABB7-D4F94448C993}" type="presParOf" srcId="{55FD4689-1009-4F9C-BA11-4A4843A42CC1}" destId="{FA9591ED-966F-43BC-8491-C9DE2046C365}" srcOrd="3" destOrd="0" presId="urn:microsoft.com/office/officeart/2018/2/layout/IconVerticalSolidList"/>
    <dgm:cxn modelId="{4B2117ED-42E4-48E5-8B44-0B5713454D75}" type="presParOf" srcId="{489C5AB2-7C63-4600-A1AB-95191EF9E2C7}" destId="{296D6947-2C3E-4D05-B6F1-1B56522B8518}" srcOrd="1" destOrd="0" presId="urn:microsoft.com/office/officeart/2018/2/layout/IconVerticalSolidList"/>
    <dgm:cxn modelId="{7B5B2F57-CB15-4D2A-BB73-883952A11215}" type="presParOf" srcId="{489C5AB2-7C63-4600-A1AB-95191EF9E2C7}" destId="{C7FD7C50-9062-45CD-92A1-84CE81DDE6F5}" srcOrd="2" destOrd="0" presId="urn:microsoft.com/office/officeart/2018/2/layout/IconVerticalSolidList"/>
    <dgm:cxn modelId="{BC231E08-579B-441D-8E84-FD33FEC6734B}" type="presParOf" srcId="{C7FD7C50-9062-45CD-92A1-84CE81DDE6F5}" destId="{3EBEBA7E-AC86-4CE7-9B74-814F4B893363}" srcOrd="0" destOrd="0" presId="urn:microsoft.com/office/officeart/2018/2/layout/IconVerticalSolidList"/>
    <dgm:cxn modelId="{02B1FBF3-D9A6-4024-9F77-D9D9A47241C3}" type="presParOf" srcId="{C7FD7C50-9062-45CD-92A1-84CE81DDE6F5}" destId="{1D0E7CBA-0D67-4913-9E1C-06E34668260A}" srcOrd="1" destOrd="0" presId="urn:microsoft.com/office/officeart/2018/2/layout/IconVerticalSolidList"/>
    <dgm:cxn modelId="{554B2C4B-2B29-4F90-93BC-5DD1069D6425}" type="presParOf" srcId="{C7FD7C50-9062-45CD-92A1-84CE81DDE6F5}" destId="{D87D55A3-A6E5-4589-8F67-3A6799C9EF05}" srcOrd="2" destOrd="0" presId="urn:microsoft.com/office/officeart/2018/2/layout/IconVerticalSolidList"/>
    <dgm:cxn modelId="{CB364DE2-9502-46AA-8C5B-2EB3A9D579E8}" type="presParOf" srcId="{C7FD7C50-9062-45CD-92A1-84CE81DDE6F5}" destId="{E4C64468-C3C9-4C27-8E88-EC283BC75583}" srcOrd="3" destOrd="0" presId="urn:microsoft.com/office/officeart/2018/2/layout/IconVerticalSolidList"/>
    <dgm:cxn modelId="{1A3F01DF-E6A7-4875-8AF8-38C283DECD81}" type="presParOf" srcId="{489C5AB2-7C63-4600-A1AB-95191EF9E2C7}" destId="{E6555086-3978-4D04-9A92-E79907322226}" srcOrd="3" destOrd="0" presId="urn:microsoft.com/office/officeart/2018/2/layout/IconVerticalSolidList"/>
    <dgm:cxn modelId="{81907481-7FEB-44AF-A808-44EF09BCF666}" type="presParOf" srcId="{489C5AB2-7C63-4600-A1AB-95191EF9E2C7}" destId="{D6DF260A-771D-4F6A-BAA9-69BDD9570F1A}" srcOrd="4" destOrd="0" presId="urn:microsoft.com/office/officeart/2018/2/layout/IconVerticalSolidList"/>
    <dgm:cxn modelId="{CA8891D6-2FFE-4DD8-85D8-E029C30A947B}" type="presParOf" srcId="{D6DF260A-771D-4F6A-BAA9-69BDD9570F1A}" destId="{2E383994-071E-4DE6-9026-A9B4F5CE78A2}" srcOrd="0" destOrd="0" presId="urn:microsoft.com/office/officeart/2018/2/layout/IconVerticalSolidList"/>
    <dgm:cxn modelId="{868010D0-2101-4C0D-9091-B8CE52713EF5}" type="presParOf" srcId="{D6DF260A-771D-4F6A-BAA9-69BDD9570F1A}" destId="{C24BAFB7-A528-44F4-9AFE-2A8130751815}" srcOrd="1" destOrd="0" presId="urn:microsoft.com/office/officeart/2018/2/layout/IconVerticalSolidList"/>
    <dgm:cxn modelId="{8EC10766-6891-477F-8231-005B254EC6C6}" type="presParOf" srcId="{D6DF260A-771D-4F6A-BAA9-69BDD9570F1A}" destId="{0B9E0B9D-E41D-4F2D-ABFC-82E5A1445DA9}" srcOrd="2" destOrd="0" presId="urn:microsoft.com/office/officeart/2018/2/layout/IconVerticalSolidList"/>
    <dgm:cxn modelId="{BA7A7B42-A959-4C23-8DCF-B7246B991AC9}" type="presParOf" srcId="{D6DF260A-771D-4F6A-BAA9-69BDD9570F1A}" destId="{2431E698-8E54-459E-B41B-E2F36BC8DBE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7A9F3-A5C7-49E3-8514-436DB7728D76}">
      <dsp:nvSpPr>
        <dsp:cNvPr id="0" name=""/>
        <dsp:cNvSpPr/>
      </dsp:nvSpPr>
      <dsp:spPr>
        <a:xfrm>
          <a:off x="4800600" y="1495965"/>
          <a:ext cx="3396459" cy="589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34"/>
              </a:lnTo>
              <a:lnTo>
                <a:pt x="3396459" y="294734"/>
              </a:lnTo>
              <a:lnTo>
                <a:pt x="3396459" y="589468"/>
              </a:lnTo>
            </a:path>
          </a:pathLst>
        </a:custGeom>
        <a:noFill/>
        <a:ln w="34925" cap="flat" cmpd="sng" algn="in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A37C7-E496-4B9F-8C6F-ACB5B302B565}">
      <dsp:nvSpPr>
        <dsp:cNvPr id="0" name=""/>
        <dsp:cNvSpPr/>
      </dsp:nvSpPr>
      <dsp:spPr>
        <a:xfrm>
          <a:off x="4754879" y="1495965"/>
          <a:ext cx="91440" cy="589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68"/>
              </a:lnTo>
            </a:path>
          </a:pathLst>
        </a:custGeom>
        <a:noFill/>
        <a:ln w="34925" cap="flat" cmpd="sng" algn="in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105A5-8907-441C-8C1C-56854DF1A6F7}">
      <dsp:nvSpPr>
        <dsp:cNvPr id="0" name=""/>
        <dsp:cNvSpPr/>
      </dsp:nvSpPr>
      <dsp:spPr>
        <a:xfrm>
          <a:off x="1404140" y="1495965"/>
          <a:ext cx="3396459" cy="589468"/>
        </a:xfrm>
        <a:custGeom>
          <a:avLst/>
          <a:gdLst/>
          <a:ahLst/>
          <a:cxnLst/>
          <a:rect l="0" t="0" r="0" b="0"/>
          <a:pathLst>
            <a:path>
              <a:moveTo>
                <a:pt x="3396459" y="0"/>
              </a:moveTo>
              <a:lnTo>
                <a:pt x="3396459" y="294734"/>
              </a:lnTo>
              <a:lnTo>
                <a:pt x="0" y="294734"/>
              </a:lnTo>
              <a:lnTo>
                <a:pt x="0" y="589468"/>
              </a:lnTo>
            </a:path>
          </a:pathLst>
        </a:custGeom>
        <a:noFill/>
        <a:ln w="34925" cap="flat" cmpd="sng" algn="in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657CF-43E6-45C2-8812-7C3157A55C82}">
      <dsp:nvSpPr>
        <dsp:cNvPr id="0" name=""/>
        <dsp:cNvSpPr/>
      </dsp:nvSpPr>
      <dsp:spPr>
        <a:xfrm>
          <a:off x="3397104" y="92470"/>
          <a:ext cx="2806991" cy="14034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/>
            <a:t>Responsabile della Convenzione</a:t>
          </a:r>
        </a:p>
      </dsp:txBody>
      <dsp:txXfrm>
        <a:off x="3397104" y="92470"/>
        <a:ext cx="2806991" cy="1403495"/>
      </dsp:txXfrm>
    </dsp:sp>
    <dsp:sp modelId="{0DA5BBBA-5047-48C5-B859-262FE6922015}">
      <dsp:nvSpPr>
        <dsp:cNvPr id="0" name=""/>
        <dsp:cNvSpPr/>
      </dsp:nvSpPr>
      <dsp:spPr>
        <a:xfrm>
          <a:off x="644" y="2085434"/>
          <a:ext cx="2806991" cy="14034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/>
            <a:t>Referente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/>
            <a:t>del Servizio</a:t>
          </a:r>
        </a:p>
      </dsp:txBody>
      <dsp:txXfrm>
        <a:off x="644" y="2085434"/>
        <a:ext cx="2806991" cy="1403495"/>
      </dsp:txXfrm>
    </dsp:sp>
    <dsp:sp modelId="{0218B5AE-3E41-400B-82CE-E4EBACC94CB9}">
      <dsp:nvSpPr>
        <dsp:cNvPr id="0" name=""/>
        <dsp:cNvSpPr/>
      </dsp:nvSpPr>
      <dsp:spPr>
        <a:xfrm>
          <a:off x="3397104" y="2085434"/>
          <a:ext cx="2806991" cy="14034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/>
            <a:t>Referente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/>
            <a:t>della selezione</a:t>
          </a:r>
        </a:p>
      </dsp:txBody>
      <dsp:txXfrm>
        <a:off x="3397104" y="2085434"/>
        <a:ext cx="2806991" cy="1403495"/>
      </dsp:txXfrm>
    </dsp:sp>
    <dsp:sp modelId="{D5310480-4D81-4885-A2AB-B7D8972C1FDB}">
      <dsp:nvSpPr>
        <dsp:cNvPr id="0" name=""/>
        <dsp:cNvSpPr/>
      </dsp:nvSpPr>
      <dsp:spPr>
        <a:xfrm>
          <a:off x="6793563" y="2085434"/>
          <a:ext cx="2806991" cy="14034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/>
            <a:t>Referente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/>
            <a:t>della gestione amministrativa</a:t>
          </a:r>
        </a:p>
      </dsp:txBody>
      <dsp:txXfrm>
        <a:off x="6793563" y="2085434"/>
        <a:ext cx="2806991" cy="14034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3BC16B-4C20-494C-8F5C-7D8FD3A01A2C}">
      <dsp:nvSpPr>
        <dsp:cNvPr id="0" name=""/>
        <dsp:cNvSpPr/>
      </dsp:nvSpPr>
      <dsp:spPr>
        <a:xfrm>
          <a:off x="0" y="4663791"/>
          <a:ext cx="9940414" cy="4372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/>
            <a:t>ASSUNZIONE DELLE RISORSE</a:t>
          </a:r>
          <a:endParaRPr lang="en-US" sz="3200" kern="1200"/>
        </a:p>
      </dsp:txBody>
      <dsp:txXfrm>
        <a:off x="0" y="4663791"/>
        <a:ext cx="9940414" cy="437288"/>
      </dsp:txXfrm>
    </dsp:sp>
    <dsp:sp modelId="{20863C4A-037A-47CD-9152-513633CD694D}">
      <dsp:nvSpPr>
        <dsp:cNvPr id="0" name=""/>
        <dsp:cNvSpPr/>
      </dsp:nvSpPr>
      <dsp:spPr>
        <a:xfrm rot="10800000">
          <a:off x="0" y="3997801"/>
          <a:ext cx="9940414" cy="67254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/>
            <a:t>SCELTA DELLE RISORSE</a:t>
          </a:r>
          <a:endParaRPr lang="en-US" sz="3200" kern="1200"/>
        </a:p>
      </dsp:txBody>
      <dsp:txXfrm rot="10800000">
        <a:off x="0" y="3997801"/>
        <a:ext cx="9940414" cy="437002"/>
      </dsp:txXfrm>
    </dsp:sp>
    <dsp:sp modelId="{D9323A45-3390-4EC8-84CB-74956E46C4DE}">
      <dsp:nvSpPr>
        <dsp:cNvPr id="0" name=""/>
        <dsp:cNvSpPr/>
      </dsp:nvSpPr>
      <dsp:spPr>
        <a:xfrm rot="10800000">
          <a:off x="0" y="3331811"/>
          <a:ext cx="9940414" cy="67254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/>
            <a:t>COLLOQUI</a:t>
          </a:r>
          <a:endParaRPr lang="en-US" sz="3200" kern="1200"/>
        </a:p>
      </dsp:txBody>
      <dsp:txXfrm rot="10800000">
        <a:off x="0" y="3331811"/>
        <a:ext cx="9940414" cy="437002"/>
      </dsp:txXfrm>
    </dsp:sp>
    <dsp:sp modelId="{45D5C9AA-EB7A-4752-8115-C1B5709E3D71}">
      <dsp:nvSpPr>
        <dsp:cNvPr id="0" name=""/>
        <dsp:cNvSpPr/>
      </dsp:nvSpPr>
      <dsp:spPr>
        <a:xfrm rot="10800000">
          <a:off x="0" y="2665821"/>
          <a:ext cx="9940414" cy="67254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/>
            <a:t>SCREENING PROFILI</a:t>
          </a:r>
          <a:endParaRPr lang="en-US" sz="3200" kern="1200"/>
        </a:p>
      </dsp:txBody>
      <dsp:txXfrm rot="10800000">
        <a:off x="0" y="2665821"/>
        <a:ext cx="9940414" cy="437002"/>
      </dsp:txXfrm>
    </dsp:sp>
    <dsp:sp modelId="{CA683471-F7EF-4025-A782-0F2097D553AA}">
      <dsp:nvSpPr>
        <dsp:cNvPr id="0" name=""/>
        <dsp:cNvSpPr/>
      </dsp:nvSpPr>
      <dsp:spPr>
        <a:xfrm rot="10800000">
          <a:off x="0" y="1999831"/>
          <a:ext cx="9940414" cy="672549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/>
            <a:t>RICHIESTA PRELIMINARE DI FORNITURA</a:t>
          </a:r>
          <a:endParaRPr lang="en-US" sz="3200" kern="1200"/>
        </a:p>
      </dsp:txBody>
      <dsp:txXfrm rot="10800000">
        <a:off x="0" y="1999831"/>
        <a:ext cx="9940414" cy="437002"/>
      </dsp:txXfrm>
    </dsp:sp>
    <dsp:sp modelId="{64BD6280-C4E8-4C5A-BD6E-AB6E4BFD550F}">
      <dsp:nvSpPr>
        <dsp:cNvPr id="0" name=""/>
        <dsp:cNvSpPr/>
      </dsp:nvSpPr>
      <dsp:spPr>
        <a:xfrm rot="10800000">
          <a:off x="0" y="1333841"/>
          <a:ext cx="9940414" cy="672549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/>
            <a:t>ORDINATIVO DI FORNITURA</a:t>
          </a:r>
          <a:endParaRPr lang="en-US" sz="3200" kern="1200"/>
        </a:p>
      </dsp:txBody>
      <dsp:txXfrm rot="10800000">
        <a:off x="0" y="1333841"/>
        <a:ext cx="9940414" cy="437002"/>
      </dsp:txXfrm>
    </dsp:sp>
    <dsp:sp modelId="{E3ABE7DB-EF1E-4D69-BDC6-5094C6F1E6BB}">
      <dsp:nvSpPr>
        <dsp:cNvPr id="0" name=""/>
        <dsp:cNvSpPr/>
      </dsp:nvSpPr>
      <dsp:spPr>
        <a:xfrm rot="10800000">
          <a:off x="0" y="667851"/>
          <a:ext cx="9940414" cy="67254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/>
            <a:t>NULLA OSTA </a:t>
          </a:r>
          <a:endParaRPr lang="en-US" sz="3200" kern="1200"/>
        </a:p>
      </dsp:txBody>
      <dsp:txXfrm rot="10800000">
        <a:off x="0" y="667851"/>
        <a:ext cx="9940414" cy="437002"/>
      </dsp:txXfrm>
    </dsp:sp>
    <dsp:sp modelId="{79A7BCD5-C301-406D-A3E0-ABC140084057}">
      <dsp:nvSpPr>
        <dsp:cNvPr id="0" name=""/>
        <dsp:cNvSpPr/>
      </dsp:nvSpPr>
      <dsp:spPr>
        <a:xfrm rot="10800000">
          <a:off x="0" y="1861"/>
          <a:ext cx="9940414" cy="67254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/>
            <a:t>CONFERMA DI ADESIONE </a:t>
          </a:r>
          <a:endParaRPr lang="en-US" sz="3200" kern="1200" dirty="0"/>
        </a:p>
      </dsp:txBody>
      <dsp:txXfrm rot="10800000">
        <a:off x="0" y="1861"/>
        <a:ext cx="9940414" cy="437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B1122-6B07-4EFB-B3CC-F648FD615CD2}">
      <dsp:nvSpPr>
        <dsp:cNvPr id="0" name=""/>
        <dsp:cNvSpPr/>
      </dsp:nvSpPr>
      <dsp:spPr>
        <a:xfrm>
          <a:off x="696773" y="353373"/>
          <a:ext cx="967961" cy="9679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F72B4-2F80-4440-8F81-341B1F403D5D}">
      <dsp:nvSpPr>
        <dsp:cNvPr id="0" name=""/>
        <dsp:cNvSpPr/>
      </dsp:nvSpPr>
      <dsp:spPr>
        <a:xfrm>
          <a:off x="105241" y="1710747"/>
          <a:ext cx="2151026" cy="123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L’importo presuntivo di adesione alla Convenzione</a:t>
          </a:r>
          <a:endParaRPr lang="en-US" sz="1600" kern="1200" dirty="0"/>
        </a:p>
      </dsp:txBody>
      <dsp:txXfrm>
        <a:off x="105241" y="1710747"/>
        <a:ext cx="2151026" cy="1237500"/>
      </dsp:txXfrm>
    </dsp:sp>
    <dsp:sp modelId="{5B73BCA2-3D49-4C12-8006-BA7EBDE9234C}">
      <dsp:nvSpPr>
        <dsp:cNvPr id="0" name=""/>
        <dsp:cNvSpPr/>
      </dsp:nvSpPr>
      <dsp:spPr>
        <a:xfrm>
          <a:off x="3224229" y="353373"/>
          <a:ext cx="967961" cy="9679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0AF49-46A4-4FF3-82CA-9F126D52344F}">
      <dsp:nvSpPr>
        <dsp:cNvPr id="0" name=""/>
        <dsp:cNvSpPr/>
      </dsp:nvSpPr>
      <dsp:spPr>
        <a:xfrm>
          <a:off x="2632697" y="1710747"/>
          <a:ext cx="2151026" cy="123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il termine entro cui saranno emessi gli Ordinativi di Fornitura</a:t>
          </a:r>
          <a:endParaRPr lang="en-US" sz="1600" kern="1200" dirty="0"/>
        </a:p>
      </dsp:txBody>
      <dsp:txXfrm>
        <a:off x="2632697" y="1710747"/>
        <a:ext cx="2151026" cy="1237500"/>
      </dsp:txXfrm>
    </dsp:sp>
    <dsp:sp modelId="{250AA509-450A-417C-B6F5-72384C44B3B2}">
      <dsp:nvSpPr>
        <dsp:cNvPr id="0" name=""/>
        <dsp:cNvSpPr/>
      </dsp:nvSpPr>
      <dsp:spPr>
        <a:xfrm>
          <a:off x="5751685" y="353373"/>
          <a:ext cx="967961" cy="96796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AA089-0609-44D2-A461-2327E99E9A60}">
      <dsp:nvSpPr>
        <dsp:cNvPr id="0" name=""/>
        <dsp:cNvSpPr/>
      </dsp:nvSpPr>
      <dsp:spPr>
        <a:xfrm>
          <a:off x="5160153" y="1710747"/>
          <a:ext cx="2151026" cy="123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Il nominativo del REC e/o del DEC con i relativi contatti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(telefono e posta elettronica)</a:t>
          </a:r>
          <a:endParaRPr lang="en-US" sz="1600" kern="1200" dirty="0"/>
        </a:p>
      </dsp:txBody>
      <dsp:txXfrm>
        <a:off x="5160153" y="1710747"/>
        <a:ext cx="2151026" cy="1237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23786-16B0-4A5E-91AF-12889BCFF7ED}">
      <dsp:nvSpPr>
        <dsp:cNvPr id="0" name=""/>
        <dsp:cNvSpPr/>
      </dsp:nvSpPr>
      <dsp:spPr>
        <a:xfrm>
          <a:off x="0" y="638"/>
          <a:ext cx="5906181" cy="1494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B773F-886B-4501-839C-63686878E740}">
      <dsp:nvSpPr>
        <dsp:cNvPr id="0" name=""/>
        <dsp:cNvSpPr/>
      </dsp:nvSpPr>
      <dsp:spPr>
        <a:xfrm>
          <a:off x="451973" y="336816"/>
          <a:ext cx="821769" cy="8217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591ED-966F-43BC-8491-C9DE2046C365}">
      <dsp:nvSpPr>
        <dsp:cNvPr id="0" name=""/>
        <dsp:cNvSpPr/>
      </dsp:nvSpPr>
      <dsp:spPr>
        <a:xfrm>
          <a:off x="1725715" y="638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/>
            <a:t>Per informazioni di carattere tecnico e assistenza sull’uso della Piattaforma è possibile contattare </a:t>
          </a:r>
          <a:r>
            <a:rPr lang="it-IT" sz="2200" b="1" u="sng" kern="1200" dirty="0"/>
            <a:t>TASK</a:t>
          </a:r>
          <a:endParaRPr lang="en-US" sz="2200" b="1" u="sng" kern="1200" dirty="0"/>
        </a:p>
      </dsp:txBody>
      <dsp:txXfrm>
        <a:off x="1725715" y="638"/>
        <a:ext cx="4180465" cy="1494125"/>
      </dsp:txXfrm>
    </dsp:sp>
    <dsp:sp modelId="{3EBEBA7E-AC86-4CE7-9B74-814F4B893363}">
      <dsp:nvSpPr>
        <dsp:cNvPr id="0" name=""/>
        <dsp:cNvSpPr/>
      </dsp:nvSpPr>
      <dsp:spPr>
        <a:xfrm>
          <a:off x="0" y="1868296"/>
          <a:ext cx="5906181" cy="14941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E7CBA-0D67-4913-9E1C-06E34668260A}">
      <dsp:nvSpPr>
        <dsp:cNvPr id="0" name=""/>
        <dsp:cNvSpPr/>
      </dsp:nvSpPr>
      <dsp:spPr>
        <a:xfrm>
          <a:off x="451973" y="2204474"/>
          <a:ext cx="821769" cy="821769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64468-C3C9-4C27-8E88-EC283BC75583}">
      <dsp:nvSpPr>
        <dsp:cNvPr id="0" name=""/>
        <dsp:cNvSpPr/>
      </dsp:nvSpPr>
      <dsp:spPr>
        <a:xfrm>
          <a:off x="1725715" y="1868296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/>
            <a:t>0733 280 140</a:t>
          </a:r>
          <a:endParaRPr lang="en-US" sz="2200" kern="1200" dirty="0"/>
        </a:p>
      </dsp:txBody>
      <dsp:txXfrm>
        <a:off x="1725715" y="1868296"/>
        <a:ext cx="4180465" cy="1494125"/>
      </dsp:txXfrm>
    </dsp:sp>
    <dsp:sp modelId="{2E383994-071E-4DE6-9026-A9B4F5CE78A2}">
      <dsp:nvSpPr>
        <dsp:cNvPr id="0" name=""/>
        <dsp:cNvSpPr/>
      </dsp:nvSpPr>
      <dsp:spPr>
        <a:xfrm>
          <a:off x="0" y="3735953"/>
          <a:ext cx="5906181" cy="14941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4BAFB7-A528-44F4-9AFE-2A8130751815}">
      <dsp:nvSpPr>
        <dsp:cNvPr id="0" name=""/>
        <dsp:cNvSpPr/>
      </dsp:nvSpPr>
      <dsp:spPr>
        <a:xfrm>
          <a:off x="451973" y="4072131"/>
          <a:ext cx="821769" cy="8217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1E698-8E54-459E-B41B-E2F36BC8DBE7}">
      <dsp:nvSpPr>
        <dsp:cNvPr id="0" name=""/>
        <dsp:cNvSpPr/>
      </dsp:nvSpPr>
      <dsp:spPr>
        <a:xfrm>
          <a:off x="1725715" y="3735953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u="sng" kern="1200" dirty="0"/>
            <a:t>assistenza.appalti@sinp.net</a:t>
          </a:r>
          <a:endParaRPr lang="en-US" sz="2200" u="sng" kern="1200" dirty="0"/>
        </a:p>
      </dsp:txBody>
      <dsp:txXfrm>
        <a:off x="1725715" y="3735953"/>
        <a:ext cx="4180465" cy="1494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/>
              <a:t>REGIONE MARCHE SETTORE SUAM E SOGGETTO AGGREGATORE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26F9D-2F7C-4579-BDD9-DB399C9BC65A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D1165-BD15-4481-8B54-40D15EEC6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69634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/>
              <a:t>REGIONE MARCHE SETTORE SUAM E SOGGETTO AGGREGATORE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DAEEA-82FA-49AC-B836-987415863B1D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A6FCF-E7B0-471E-9B77-784C49DB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79187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FA4E0E-BC3E-42F1-903D-FE60F54C1AF0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61FF6E1-D0DE-4E9A-8E6C-DCBAB8FB0311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6895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4E0E-BC3E-42F1-903D-FE60F54C1AF0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F6E1-D0DE-4E9A-8E6C-DCBAB8FB03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36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4E0E-BC3E-42F1-903D-FE60F54C1AF0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F6E1-D0DE-4E9A-8E6C-DCBAB8FB03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30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4E0E-BC3E-42F1-903D-FE60F54C1AF0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F6E1-D0DE-4E9A-8E6C-DCBAB8FB03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4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FA4E0E-BC3E-42F1-903D-FE60F54C1AF0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1FF6E1-D0DE-4E9A-8E6C-DCBAB8FB031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10062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4E0E-BC3E-42F1-903D-FE60F54C1AF0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F6E1-D0DE-4E9A-8E6C-DCBAB8FB03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17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4E0E-BC3E-42F1-903D-FE60F54C1AF0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F6E1-D0DE-4E9A-8E6C-DCBAB8FB03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49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4E0E-BC3E-42F1-903D-FE60F54C1AF0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F6E1-D0DE-4E9A-8E6C-DCBAB8FB03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02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4E0E-BC3E-42F1-903D-FE60F54C1AF0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F6E1-D0DE-4E9A-8E6C-DCBAB8FB03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75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FA4E0E-BC3E-42F1-903D-FE60F54C1AF0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1FF6E1-D0DE-4E9A-8E6C-DCBAB8FB031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079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FA4E0E-BC3E-42F1-903D-FE60F54C1AF0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1FF6E1-D0DE-4E9A-8E6C-DCBAB8FB031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688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1FA4E0E-BC3E-42F1-903D-FE60F54C1AF0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61FF6E1-D0DE-4E9A-8E6C-DCBAB8FB031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344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E95123-EB97-4BB6-E2EC-F59816D3E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5" y="2088692"/>
            <a:ext cx="9068586" cy="710931"/>
          </a:xfrm>
        </p:spPr>
        <p:txBody>
          <a:bodyPr/>
          <a:lstStyle/>
          <a:p>
            <a:r>
              <a:rPr lang="it-IT" sz="3600" dirty="0"/>
              <a:t>GUIDA ALLA CONVENZIONE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935A510-6902-1C4B-F053-27CFD36F4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443" y="2960424"/>
            <a:ext cx="9070848" cy="2439621"/>
          </a:xfrm>
        </p:spPr>
        <p:txBody>
          <a:bodyPr>
            <a:noAutofit/>
          </a:bodyPr>
          <a:lstStyle/>
          <a:p>
            <a:r>
              <a:rPr lang="it-IT" sz="2000" cap="all" spc="-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GARA EUROPEA A PROCEDURA APERTA PER L’AFFIDAMENTO DEL SERVIZIO DI </a:t>
            </a:r>
            <a:r>
              <a:rPr lang="it-IT" sz="2000" b="1" cap="all" spc="-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SOMMINISTRAZIONE DI LAVORO A TEMPO DETERMINATO </a:t>
            </a:r>
          </a:p>
          <a:p>
            <a:r>
              <a:rPr lang="it-IT" sz="2000" cap="all" spc="-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PER LE AMMINISTRAZIONI DELLA REGIONE MARCHE</a:t>
            </a:r>
          </a:p>
          <a:p>
            <a:endParaRPr lang="it-IT" sz="2000" cap="all" spc="-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it-IT" sz="2000" cap="all" spc="-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CCNL FUNZIONI LOCALI E COMPARTO SANITA’</a:t>
            </a:r>
          </a:p>
          <a:p>
            <a:endParaRPr lang="it-IT" sz="1400" cap="all" spc="-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6F84754-8FEC-6D00-735D-CCC7C44A001B}"/>
              </a:ext>
            </a:extLst>
          </p:cNvPr>
          <p:cNvSpPr txBox="1"/>
          <p:nvPr/>
        </p:nvSpPr>
        <p:spPr>
          <a:xfrm>
            <a:off x="1839031" y="1223596"/>
            <a:ext cx="1987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REGIONE MARCHE</a:t>
            </a:r>
          </a:p>
          <a:p>
            <a:r>
              <a:rPr lang="it-IT" sz="1100" dirty="0"/>
              <a:t>SETTORE SUAM E </a:t>
            </a:r>
          </a:p>
          <a:p>
            <a:r>
              <a:rPr lang="it-IT" sz="1100" dirty="0"/>
              <a:t>SOGGETTO AGGREGATORE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1DC9898-A86B-603F-3040-CF71FCDA3AB6}"/>
              </a:ext>
            </a:extLst>
          </p:cNvPr>
          <p:cNvSpPr txBox="1"/>
          <p:nvPr/>
        </p:nvSpPr>
        <p:spPr>
          <a:xfrm>
            <a:off x="4349641" y="4808323"/>
            <a:ext cx="3490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u="sng" cap="all" spc="-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N. GARA SIMOG 8861330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6F89890-C838-88C0-E8F3-79C98FDC2B87}"/>
              </a:ext>
            </a:extLst>
          </p:cNvPr>
          <p:cNvSpPr txBox="1"/>
          <p:nvPr/>
        </p:nvSpPr>
        <p:spPr>
          <a:xfrm>
            <a:off x="5251751" y="5208433"/>
            <a:ext cx="1686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i="1" spc="-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II Edizione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2"/>
          <a:srcRect l="68693"/>
          <a:stretch/>
        </p:blipFill>
        <p:spPr>
          <a:xfrm>
            <a:off x="1284383" y="1223596"/>
            <a:ext cx="55464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6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67C574-1CCF-5A88-91AC-011E12E0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CONFERMA DI ADESIONE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FA55383A-6D3D-465D-95D2-641323125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È l’atto con cui l’Amministrazione contraente chiede alla SUAM di poter aderire alla Convenzione ed emettere conseguentemente gli Ordinativi di Fornitura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Conferma di adesione, sottoscritta da un soggetto autorizzato ad impegnare formalmente e legalmente la stessa, deve essere trasmessa alla SUAM tramite PEC</a:t>
            </a:r>
          </a:p>
        </p:txBody>
      </p:sp>
    </p:spTree>
    <p:extLst>
      <p:ext uri="{BB962C8B-B14F-4D97-AF65-F5344CB8AC3E}">
        <p14:creationId xmlns:p14="http://schemas.microsoft.com/office/powerpoint/2010/main" val="288166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67C574-1CCF-5A88-91AC-011E12E0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1"/>
            <a:ext cx="7417925" cy="1112690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chemeClr val="tx1">
                    <a:lumMod val="75000"/>
                    <a:lumOff val="25000"/>
                  </a:schemeClr>
                </a:solidFill>
              </a:rPr>
              <a:t>LA CONFERMA DI ADESIONE</a:t>
            </a:r>
            <a:endParaRPr lang="it-IT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FA55383A-6D3D-465D-95D2-641323125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1925479"/>
            <a:ext cx="7245103" cy="819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>
                <a:solidFill>
                  <a:schemeClr val="tx1">
                    <a:lumMod val="75000"/>
                    <a:lumOff val="25000"/>
                  </a:schemeClr>
                </a:solidFill>
              </a:rPr>
              <a:t>nella Conferma di adesione l’Amministrazione fornirà alla SUAM i seguenti elementi: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0" name="CasellaDiTesto 2">
            <a:extLst>
              <a:ext uri="{FF2B5EF4-FFF2-40B4-BE49-F238E27FC236}">
                <a16:creationId xmlns:a16="http://schemas.microsoft.com/office/drawing/2014/main" id="{652EC179-5477-4F4E-CF2C-3EA06F1CCC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7432667"/>
              </p:ext>
            </p:extLst>
          </p:nvPr>
        </p:nvGraphicFramePr>
        <p:xfrm>
          <a:off x="3844614" y="2641600"/>
          <a:ext cx="7416421" cy="3301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739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379005-F674-9283-1ED5-69562F6B7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it-IT">
                <a:solidFill>
                  <a:schemeClr val="tx1">
                    <a:lumMod val="75000"/>
                    <a:lumOff val="25000"/>
                  </a:schemeClr>
                </a:solidFill>
              </a:rPr>
              <a:t>IL NULLA OSTA</a:t>
            </a: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A77FAAF4-6E59-CF4D-B19A-D07EAE2BF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È l’atto che la SUAM invia all’Amministrazione contraente e con il quale viene accantonata la quota parte di massimale necessaria a soddisfare il fabbisogno della stessa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SUAM,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entro 5 giorni lavorativi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dal ricevimento della Conferma di adesione da parte dell’Amministrazione contraente, ne prenderà atto e rilascerà il Nulla osta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L’Amministrazione contraente viene autorizzata a contattare direttamente il Fornitore e ad emettere l’Ordinativo di fornitura</a:t>
            </a:r>
          </a:p>
        </p:txBody>
      </p:sp>
    </p:spTree>
    <p:extLst>
      <p:ext uri="{BB962C8B-B14F-4D97-AF65-F5344CB8AC3E}">
        <p14:creationId xmlns:p14="http://schemas.microsoft.com/office/powerpoint/2010/main" val="239993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E905B5-9362-4F1F-00C9-4C2104693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L’ORDINATIVO DI FORNITURA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BB7B6E-AA17-3862-FE25-8AD30C395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Anche definito contratto attuativo della Convenzione, è il documento con il quale le Amministrazioni contraenti utilizzano il servizio oggetto della Convenzione, alle condizioni tecniche ed economiche previste dalla Convenzione stessa e dalle offerte dei Fornitori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È l’atto in forma elettronica sottoscritto dal Fornitore e da un soggetto autorizzato ad impegnare legalmente e formalmente l’Amministrazione contraente</a:t>
            </a:r>
          </a:p>
          <a:p>
            <a:pPr marL="0" indent="0">
              <a:buNone/>
            </a:pPr>
            <a:r>
              <a:rPr lang="it-IT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modello ORDINATIVO DI FORNITURA è scaricabile dalla piattaforma GT-SUAM</a:t>
            </a:r>
          </a:p>
          <a:p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128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B458BC-23C1-671B-93EF-A00E74EA4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L’ORDINATIVO DI FORNITURA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3E6A35-61FC-CEF7-E11B-0A22DBE7B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Gli Ordinativi di fornitura hanno una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validità di 36 mesi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decorrenti dalla sottoscrizione e potranno pertanto avere una scadenza successiva a quella della Convenzione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L’Ordinativo di Fornitura e il Riepilogo Adesione generato automaticamente dalla Piattaforma GT SUAM devono essere caricati in quest’ultima</a:t>
            </a:r>
          </a:p>
          <a:p>
            <a:pPr marL="0" indent="0">
              <a:buNone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312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B458BC-23C1-671B-93EF-A00E74EA4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L’ORDINATIVO DI FORNITURA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3E6A35-61FC-CEF7-E11B-0A22DBE7B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L’Amministrazione contraente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 facoltà di emettere, in relazione ad ogni Conferma di Adesione, uno o più Ordinativi di Fornitura fino alla concorrenza dell’importo ivi previsto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non è obbligata a raggiungere l’importo indicato nella Conferma di Adesione</a:t>
            </a:r>
          </a:p>
        </p:txBody>
      </p:sp>
    </p:spTree>
    <p:extLst>
      <p:ext uri="{BB962C8B-B14F-4D97-AF65-F5344CB8AC3E}">
        <p14:creationId xmlns:p14="http://schemas.microsoft.com/office/powerpoint/2010/main" val="1598242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C211B7-DA93-8811-E7A4-9F7B6AD87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it-IT">
                <a:solidFill>
                  <a:schemeClr val="tx1">
                    <a:lumMod val="75000"/>
                    <a:lumOff val="25000"/>
                  </a:schemeClr>
                </a:solidFill>
              </a:rPr>
              <a:t>L’ORDINATIVO DI FORNITURA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89B40D-6F9F-121C-2218-D950A4048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INCENTIVI PER FUNZIONI TECNICHE</a:t>
            </a:r>
          </a:p>
          <a:p>
            <a:pPr marL="0" indent="0">
              <a:buNone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 momento della stipula dell’Ordinativo di fornitura, l’Amministrazione contraente liquiderà, a favore dei dipendenti della Regione Marche, l’importo previsto dagli ex art. 113 commi 2 e 5 del D.lgs. n. 50/2016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386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605733-A5D3-7485-226D-F29E7EBB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it-IT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RICHIESTA PRELIMINARE DI FORNITURA (RPF)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3FC3AC-B707-6A54-8149-72ECF3031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dopo aver sottoscritto l’Ordinativo di fornitura, l’Amministrazione contraente chiede al Fornitore la trasmissione del preventivo opportunamente articolato in base alle esigenze manifestate dall’Amministrazione stessa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Fornitore,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entro il termine di 5 giorni lavorativi dal ricevimento della RPF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dovrà inviare all’Amministrazione contraente un elenco di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nominativi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composto da almeno il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triplo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del numero di candidati per ogni singolo profilo professionale ricercato e i relativi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curricula vitae</a:t>
            </a:r>
          </a:p>
        </p:txBody>
      </p:sp>
    </p:spTree>
    <p:extLst>
      <p:ext uri="{BB962C8B-B14F-4D97-AF65-F5344CB8AC3E}">
        <p14:creationId xmlns:p14="http://schemas.microsoft.com/office/powerpoint/2010/main" val="3205643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25A7C9-880B-9121-09B8-694746EAC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it-IT" sz="4400">
                <a:solidFill>
                  <a:schemeClr val="tx1">
                    <a:lumMod val="75000"/>
                    <a:lumOff val="25000"/>
                  </a:schemeClr>
                </a:solidFill>
              </a:rPr>
              <a:t>LA RICHIESTA PRELIMINARE DI FORNITURA (RPF)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2FE00F-F4CA-E105-B9D4-178E19F6A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L’Amministrazione contraente potrà svolgere, a sua discrezione, uno o più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colloqui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i candidati diretti ad accertare l’idoneità allo svolgimento delle mansioni riferibili al profilo professionale richiesto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 termine dei colloqui l’Amministrazione fornirà un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riscontro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 Fornitore sulle risorse da “mettere a disposizione” per l’avvio dell’attività in somministrazione presso l’Amministrazione, indicando i candidati ritenuti idonei</a:t>
            </a:r>
          </a:p>
          <a:p>
            <a:pPr marL="0" indent="0">
              <a:buNone/>
            </a:pPr>
            <a:r>
              <a:rPr lang="it-IT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modello RICHIESTA PRELIMINARE DI FORNITURA è scaricabile dalla piattaforma GT-SUAM</a:t>
            </a:r>
          </a:p>
          <a:p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035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E4CC78-8624-6FBD-0892-0A7563967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L’EFFETTUAZIONE DEL SERVIZIO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8B6BC0-5941-D9F1-84F5-FFB7741EC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Fornitore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entro i successivi 5 giorni lavorativi dal ricevimento del riscontro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 parte dell’Amministrazione procederà all’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assunzione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del lavoratore con contratto scritto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lavoratori oggetto della somministrazione saranno adibiti alle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mansioni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indicate nella Richiesta preliminare di fornitura, nel rispetto di quanto previsto dalla normativa contrattuale vigente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personale dovrà risultare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idoneo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relazione alle competenze a cui sarà destinato, garantendo uno standard qualitativo e quantitativo di attività conforme alle prestazioni professionali richieste dall’Amministrazione stessa</a:t>
            </a:r>
          </a:p>
        </p:txBody>
      </p:sp>
    </p:spTree>
    <p:extLst>
      <p:ext uri="{BB962C8B-B14F-4D97-AF65-F5344CB8AC3E}">
        <p14:creationId xmlns:p14="http://schemas.microsoft.com/office/powerpoint/2010/main" val="37509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89409E-6632-0CE5-2923-5B8DD5765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012" y="1869650"/>
            <a:ext cx="10716929" cy="311869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presente guida è predisposta al solo fine di facilitare la corretta attivazione dei servizi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 raccomanda di prendere attenta visione della Convenzione, dei documenti allegati nonché della documentazione di gara</a:t>
            </a:r>
          </a:p>
        </p:txBody>
      </p:sp>
    </p:spTree>
    <p:extLst>
      <p:ext uri="{BB962C8B-B14F-4D97-AF65-F5344CB8AC3E}">
        <p14:creationId xmlns:p14="http://schemas.microsoft.com/office/powerpoint/2010/main" val="3379067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0B40EA-5285-7127-283A-7D4287644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L’EFFETTUAZIONE DEL SERVIZIO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9D22A9-9AFD-C51F-0C55-2B6A744D2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orario di lavoro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potrà essere a tempo pieno o part-time, fatte salve eventuali ore di lavoro straordinario che dovranno essere espressamente e preventivamente autorizzate dall’Amministrazione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lavoratore dovrà prestare la propria attività nelle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dell’Amministrazione contraente che saranno indicate nella Richiesta preliminare di fornitura</a:t>
            </a:r>
          </a:p>
        </p:txBody>
      </p:sp>
    </p:spTree>
    <p:extLst>
      <p:ext uri="{BB962C8B-B14F-4D97-AF65-F5344CB8AC3E}">
        <p14:creationId xmlns:p14="http://schemas.microsoft.com/office/powerpoint/2010/main" val="807890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3F4954-D020-B2E7-58BA-E2EF9E73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/>
              <a:t>TRATTAMENTO RETRIBUTIVO</a:t>
            </a:r>
            <a:br>
              <a:rPr lang="it-IT" sz="3600" dirty="0"/>
            </a:br>
            <a:r>
              <a:rPr lang="it-IT" sz="1400" i="1" dirty="0"/>
              <a:t>Paragrafo 6.1 del Capitolato Speciale</a:t>
            </a:r>
            <a:endParaRPr lang="it-IT" sz="3600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91A141-4477-765D-70CD-9E3507E78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trattamento retribuito da applicare alle risorse impiegate sarà corrispondente a quello previsto dai CCNL del comparto Funzioni Locali e comparto Sanità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 i singoli contratti di somministrazione attivati, il Fornitore dovrà mantenere invariato la </a:t>
            </a:r>
            <a:r>
              <a:rPr lang="it-IT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offerta in base a calcoli e valutazioni di propria convenienza oggetto di ribasso nell’Offerta economica</a:t>
            </a:r>
          </a:p>
        </p:txBody>
      </p:sp>
    </p:spTree>
    <p:extLst>
      <p:ext uri="{BB962C8B-B14F-4D97-AF65-F5344CB8AC3E}">
        <p14:creationId xmlns:p14="http://schemas.microsoft.com/office/powerpoint/2010/main" val="53004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A204626-2220-4678-A939-FD94EA7B53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2D15600-8BA2-EEDA-9265-275458738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958837" cy="1485900"/>
          </a:xfrm>
        </p:spPr>
        <p:txBody>
          <a:bodyPr>
            <a:normAutofit/>
          </a:bodyPr>
          <a:lstStyle/>
          <a:p>
            <a:r>
              <a:rPr lang="it-IT" dirty="0"/>
              <a:t>CONTATTI SUAM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D5FB9E-D102-4FAD-E179-51E7765EC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958837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Per ulteriori informazioni e chiarimenti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E-mail	</a:t>
            </a:r>
            <a:r>
              <a:rPr lang="it-IT" i="1" u="sng" dirty="0"/>
              <a:t>soggettoaggregatore@regione.marche.it</a:t>
            </a:r>
          </a:p>
          <a:p>
            <a:pPr marL="0" indent="0">
              <a:buNone/>
            </a:pPr>
            <a:r>
              <a:rPr lang="it-IT" dirty="0"/>
              <a:t>PEC	</a:t>
            </a:r>
            <a:r>
              <a:rPr lang="it-IT" i="1" u="sng" dirty="0"/>
              <a:t>regione.marche.suam@emarche.it</a:t>
            </a:r>
          </a:p>
          <a:p>
            <a:pPr marL="0" indent="0">
              <a:buNone/>
            </a:pPr>
            <a:r>
              <a:rPr lang="it-IT" dirty="0"/>
              <a:t>TEL	</a:t>
            </a:r>
            <a:r>
              <a:rPr lang="it-IT" i="1" dirty="0"/>
              <a:t>071 806 5431/5531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/>
              <a:t>La struttura ha sede ad Ancona in P.zza Cavour n. 23 - CAP 60121</a:t>
            </a:r>
          </a:p>
          <a:p>
            <a:endParaRPr lang="it-IT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97D8A6-1C5A-42B6-AE78-F3D0F9BDF0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7" name="Graphic 6" descr="Posta elettronica">
            <a:extLst>
              <a:ext uri="{FF2B5EF4-FFF2-40B4-BE49-F238E27FC236}">
                <a16:creationId xmlns:a16="http://schemas.microsoft.com/office/drawing/2014/main" id="{824AC2C8-4335-5BD7-7608-B339E418B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252340" y="1778834"/>
            <a:ext cx="3299579" cy="329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66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E92460-9C94-E7A4-C6EF-A858ED3C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it-IT" sz="2600" dirty="0"/>
              <a:t/>
            </a:r>
            <a:br>
              <a:rPr lang="it-IT" sz="2600" dirty="0"/>
            </a:br>
            <a:r>
              <a:rPr lang="it-IT" sz="2600" dirty="0"/>
              <a:t/>
            </a:r>
            <a:br>
              <a:rPr lang="it-IT" sz="2600" dirty="0"/>
            </a:br>
            <a:r>
              <a:rPr lang="it-IT" sz="2600" dirty="0"/>
              <a:t/>
            </a:r>
            <a:br>
              <a:rPr lang="it-IT" sz="2600" dirty="0"/>
            </a:br>
            <a:r>
              <a:rPr lang="it-IT" sz="2600" dirty="0"/>
              <a:t/>
            </a:r>
            <a:br>
              <a:rPr lang="it-IT" sz="2600" dirty="0"/>
            </a:br>
            <a:r>
              <a:rPr lang="it-IT" sz="2600" dirty="0"/>
              <a:t/>
            </a:r>
            <a:br>
              <a:rPr lang="it-IT" sz="2600" dirty="0"/>
            </a:br>
            <a:r>
              <a:rPr lang="it-IT" sz="3600" dirty="0"/>
              <a:t>PIATTAFORMA Appalti&amp;Contratti</a:t>
            </a:r>
            <a:br>
              <a:rPr lang="it-IT" sz="3600" dirty="0"/>
            </a:b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/>
              <a:t>(GT – SUAM)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19A5698E-1DA9-2588-EB33-B3082AFAB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573217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43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59863E-B5B4-ED70-BE41-5E42428A1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it-IT" sz="3300" dirty="0"/>
              <a:t/>
            </a:r>
            <a:br>
              <a:rPr lang="it-IT" sz="3300" dirty="0"/>
            </a:br>
            <a:r>
              <a:rPr lang="it-IT" sz="3300" dirty="0"/>
              <a:t/>
            </a:r>
            <a:br>
              <a:rPr lang="it-IT" sz="3300" dirty="0"/>
            </a:br>
            <a:r>
              <a:rPr lang="it-IT" sz="3300" dirty="0"/>
              <a:t>OGGETTO </a:t>
            </a:r>
            <a:br>
              <a:rPr lang="it-IT" sz="3300" dirty="0"/>
            </a:br>
            <a:r>
              <a:rPr lang="it-IT" sz="3300" dirty="0"/>
              <a:t>della CONVENZIONE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278F6E-45BB-2820-682B-4E5436716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Oggetto della Convenzione è l’affidamento del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Servizio di somministrazione di lavoro a tempo determinato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 le Amministrazioni della Regione Marche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servizio comprende le attività di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ricerca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selezione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formazione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somministrazione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gestione amministrativa e giuridica dei prestatori di lavoro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nonché il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governo di tutte le attività correlate alla gestione del servizio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 parte del Fornitore</a:t>
            </a:r>
          </a:p>
        </p:txBody>
      </p:sp>
    </p:spTree>
    <p:extLst>
      <p:ext uri="{BB962C8B-B14F-4D97-AF65-F5344CB8AC3E}">
        <p14:creationId xmlns:p14="http://schemas.microsoft.com/office/powerpoint/2010/main" val="76542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ADFC53-01A6-89F9-9994-664294037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it-IT" sz="3300" dirty="0"/>
              <a:t/>
            </a:r>
            <a:br>
              <a:rPr lang="it-IT" sz="3300" dirty="0"/>
            </a:br>
            <a:r>
              <a:rPr lang="it-IT" sz="3300" dirty="0"/>
              <a:t/>
            </a:r>
            <a:br>
              <a:rPr lang="it-IT" sz="3300" dirty="0"/>
            </a:br>
            <a:r>
              <a:rPr lang="it-IT" sz="3300" dirty="0"/>
              <a:t>DURATA </a:t>
            </a:r>
            <a:br>
              <a:rPr lang="it-IT" sz="3300" dirty="0"/>
            </a:br>
            <a:r>
              <a:rPr lang="it-IT" sz="3300" dirty="0"/>
              <a:t>della CONVENZIONE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ABA071-8085-BE27-B904-8F7C639FB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durata delle Convenzioni è pari a </a:t>
            </a:r>
            <a:r>
              <a:rPr lang="it-IT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36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mesi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decorrenti dalla data di stipula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durata della Convenzione potrà essere modificata per il tempo strettamente necessario alla conclusione delle procedure necessarie per l’individuazione del nuovo contraente ai sensi dell’art. 106, comma 11, del Codice,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non superiore a 6 (sei) mesi</a:t>
            </a:r>
          </a:p>
        </p:txBody>
      </p:sp>
    </p:spTree>
    <p:extLst>
      <p:ext uri="{BB962C8B-B14F-4D97-AF65-F5344CB8AC3E}">
        <p14:creationId xmlns:p14="http://schemas.microsoft.com/office/powerpoint/2010/main" val="170844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5400EC-3DA7-CDAE-1925-1D1BD5C80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/>
              <a:t>LOTTI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2EAC6A-63D0-64DF-3828-144F940E2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it-IT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Lotto 1 – CCNL Funzioni Locali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CIG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9563464427 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Servizio di somministrazione di lavoro a tempo determinato a favore delle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Amministrazioni non sanitarie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del territorio della Regione Marche</a:t>
            </a:r>
          </a:p>
          <a:p>
            <a:pPr marL="0" indent="0">
              <a:buNone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it-IT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Lotto 2 – CCNL Comparto Sanità</a:t>
            </a:r>
          </a:p>
          <a:p>
            <a:pPr marL="0" indent="0">
              <a:lnSpc>
                <a:spcPct val="104000"/>
              </a:lnSpc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CIG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95634665CD 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Servizio di somministrazione di lavoro a tempo determinato a favore delle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Amministrazioni sanitarie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 territorio della Regione Marche</a:t>
            </a:r>
          </a:p>
        </p:txBody>
      </p:sp>
    </p:spTree>
    <p:extLst>
      <p:ext uri="{BB962C8B-B14F-4D97-AF65-F5344CB8AC3E}">
        <p14:creationId xmlns:p14="http://schemas.microsoft.com/office/powerpoint/2010/main" val="322116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3E222A1-A38D-4BAF-2ABD-97C9051B9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it-IT" sz="5400" dirty="0">
                <a:solidFill>
                  <a:schemeClr val="bg2"/>
                </a:solidFill>
              </a:rPr>
              <a:t>FORNITORE  Lotto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1" name="Segnaposto contenuto 2">
            <a:extLst>
              <a:ext uri="{FF2B5EF4-FFF2-40B4-BE49-F238E27FC236}">
                <a16:creationId xmlns:a16="http://schemas.microsoft.com/office/drawing/2014/main" id="{8A6D5012-B3C6-3209-9CCF-E34A34C4F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5562996" cy="526239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800" b="1" dirty="0">
                <a:latin typeface="+mj-lt"/>
              </a:rPr>
              <a:t>GI GROUP s.p.a.</a:t>
            </a:r>
          </a:p>
          <a:p>
            <a:pPr marL="0" indent="0">
              <a:buNone/>
            </a:pPr>
            <a:r>
              <a:rPr lang="it-IT" sz="2400" dirty="0"/>
              <a:t>con sede legale a Milano (MI), Piazza IV Novembre n. 5, CAP 20124</a:t>
            </a:r>
          </a:p>
          <a:p>
            <a:pPr marL="0" indent="0">
              <a:buNone/>
            </a:pPr>
            <a:r>
              <a:rPr lang="it-IT" sz="2400" dirty="0"/>
              <a:t>C.F. e P.I. 11629770154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i="1" dirty="0"/>
              <a:t>Responsabile della Convenzione</a:t>
            </a:r>
            <a:r>
              <a:rPr lang="it-IT" sz="2400" dirty="0"/>
              <a:t>: </a:t>
            </a:r>
          </a:p>
          <a:p>
            <a:pPr marL="0" indent="0">
              <a:buNone/>
            </a:pPr>
            <a:r>
              <a:rPr lang="it-IT" sz="2400" b="1" dirty="0"/>
              <a:t>Stefano Butti</a:t>
            </a:r>
          </a:p>
          <a:p>
            <a:pPr marL="0" indent="0">
              <a:buNone/>
            </a:pPr>
            <a:r>
              <a:rPr lang="it-IT" sz="2400" dirty="0"/>
              <a:t>PEC	</a:t>
            </a:r>
            <a:r>
              <a:rPr lang="it-IT" sz="2400" u="sng" dirty="0"/>
              <a:t>gigroup@pec.gigroup.it</a:t>
            </a:r>
          </a:p>
          <a:p>
            <a:pPr marL="0" indent="0">
              <a:buNone/>
            </a:pPr>
            <a:r>
              <a:rPr lang="it-IT" sz="2400" dirty="0"/>
              <a:t>Mail	</a:t>
            </a:r>
            <a:r>
              <a:rPr lang="it-IT" sz="2400" u="sng" dirty="0"/>
              <a:t>stefano.butti@gigroup.com</a:t>
            </a:r>
          </a:p>
          <a:p>
            <a:pPr marL="0" indent="0">
              <a:buNone/>
            </a:pPr>
            <a:r>
              <a:rPr lang="it-IT" sz="2400" dirty="0"/>
              <a:t>Tel	335 770 0500</a:t>
            </a:r>
          </a:p>
        </p:txBody>
      </p:sp>
    </p:spTree>
    <p:extLst>
      <p:ext uri="{BB962C8B-B14F-4D97-AF65-F5344CB8AC3E}">
        <p14:creationId xmlns:p14="http://schemas.microsoft.com/office/powerpoint/2010/main" val="2668590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E0777AA-D1CF-2DE2-39AC-C85F3B34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it-IT" sz="5400" dirty="0">
                <a:solidFill>
                  <a:schemeClr val="bg2"/>
                </a:solidFill>
              </a:rPr>
              <a:t>FORNITORE  Lotto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EBB7F4-FB17-84B2-1261-52C714639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1" y="791570"/>
            <a:ext cx="6105831" cy="526239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800" b="1" dirty="0">
                <a:latin typeface="+mj-lt"/>
              </a:rPr>
              <a:t>SYNERGIE ITALIA AGENZIA PER IL LAVORO s.p.a.</a:t>
            </a:r>
          </a:p>
          <a:p>
            <a:pPr marL="0" indent="0">
              <a:buNone/>
            </a:pPr>
            <a:r>
              <a:rPr lang="it-IT" sz="2400" dirty="0"/>
              <a:t>con sede legale a Torino (TO), Via Pisa n. 29, CAP 10152</a:t>
            </a:r>
          </a:p>
          <a:p>
            <a:pPr marL="0" indent="0">
              <a:buNone/>
            </a:pPr>
            <a:r>
              <a:rPr lang="it-IT" sz="2400" dirty="0"/>
              <a:t>C.F. e P.I. 07704310015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i="1" dirty="0"/>
              <a:t>Responsabile della Convenzione</a:t>
            </a:r>
            <a:r>
              <a:rPr lang="it-IT" sz="2400" dirty="0"/>
              <a:t>: </a:t>
            </a:r>
          </a:p>
          <a:p>
            <a:pPr marL="0" indent="0">
              <a:buNone/>
            </a:pPr>
            <a:r>
              <a:rPr lang="it-IT" sz="2400" b="1" dirty="0"/>
              <a:t>Andrea Oliva </a:t>
            </a:r>
          </a:p>
          <a:p>
            <a:pPr marL="0" indent="0">
              <a:buNone/>
            </a:pPr>
            <a:r>
              <a:rPr lang="it-IT" sz="2400" dirty="0"/>
              <a:t>PEC	</a:t>
            </a:r>
            <a:r>
              <a:rPr lang="it-IT" sz="2400" u="sng" dirty="0"/>
              <a:t>synholding@legalmail.it </a:t>
            </a:r>
          </a:p>
          <a:p>
            <a:pPr marL="0" indent="0">
              <a:buNone/>
            </a:pPr>
            <a:r>
              <a:rPr lang="it-IT" sz="2400" dirty="0"/>
              <a:t>Mail	</a:t>
            </a:r>
            <a:r>
              <a:rPr lang="it-IT" sz="2400" u="sng" dirty="0"/>
              <a:t>andrea.oliva@synergie-italia.it</a:t>
            </a:r>
          </a:p>
          <a:p>
            <a:pPr marL="0" indent="0">
              <a:buNone/>
            </a:pPr>
            <a:r>
              <a:rPr lang="it-IT" sz="2400" dirty="0"/>
              <a:t>Tel	347 751 2660</a:t>
            </a:r>
          </a:p>
        </p:txBody>
      </p:sp>
    </p:spTree>
    <p:extLst>
      <p:ext uri="{BB962C8B-B14F-4D97-AF65-F5344CB8AC3E}">
        <p14:creationId xmlns:p14="http://schemas.microsoft.com/office/powerpoint/2010/main" val="270733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A5A274-7CCE-3415-6CF1-14181D497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ORGANIZZAZIONE del FORNITORE</a:t>
            </a:r>
            <a:br>
              <a:rPr lang="it-IT" sz="4400" dirty="0"/>
            </a:br>
            <a:r>
              <a:rPr lang="it-IT" sz="1600" i="1" dirty="0"/>
              <a:t>Paragrafo 7 Capitolato Speciale </a:t>
            </a:r>
            <a:endParaRPr lang="it-IT" sz="4400" i="1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108ED27-288B-A071-C671-9BE32B3D02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650117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0438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58E2B3-D6CE-EB69-B914-8FAD513F4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0110"/>
            <a:ext cx="9940414" cy="1485900"/>
          </a:xfrm>
        </p:spPr>
        <p:txBody>
          <a:bodyPr>
            <a:normAutofit/>
          </a:bodyPr>
          <a:lstStyle/>
          <a:p>
            <a:pPr algn="ctr"/>
            <a:r>
              <a:rPr lang="it-IT" sz="4000" dirty="0"/>
              <a:t>PROCEDURA DI ADESIONE E ATTIVAZIONE DEL SERVIZIO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EECEE38E-CA57-F5E3-9407-6DA61CED4A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112437"/>
              </p:ext>
            </p:extLst>
          </p:nvPr>
        </p:nvGraphicFramePr>
        <p:xfrm>
          <a:off x="1371599" y="1371600"/>
          <a:ext cx="9940414" cy="510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618920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562</TotalTime>
  <Words>1053</Words>
  <Application>Microsoft Office PowerPoint</Application>
  <PresentationFormat>Widescreen</PresentationFormat>
  <Paragraphs>120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6" baseType="lpstr">
      <vt:lpstr>Calibri</vt:lpstr>
      <vt:lpstr>Franklin Gothic Book</vt:lpstr>
      <vt:lpstr>Crop</vt:lpstr>
      <vt:lpstr>GUIDA ALLA CONVENZIONE</vt:lpstr>
      <vt:lpstr>Presentazione standard di PowerPoint</vt:lpstr>
      <vt:lpstr>  OGGETTO  della CONVENZIONE</vt:lpstr>
      <vt:lpstr>  DURATA  della CONVENZIONE</vt:lpstr>
      <vt:lpstr>   LOTTI</vt:lpstr>
      <vt:lpstr>FORNITORE  Lotto 1</vt:lpstr>
      <vt:lpstr>FORNITORE  Lotto 2</vt:lpstr>
      <vt:lpstr>ORGANIZZAZIONE del FORNITORE Paragrafo 7 Capitolato Speciale </vt:lpstr>
      <vt:lpstr>PROCEDURA DI ADESIONE E ATTIVAZIONE DEL SERVIZIO</vt:lpstr>
      <vt:lpstr>LA CONFERMA DI ADESIONE</vt:lpstr>
      <vt:lpstr>LA CONFERMA DI ADESIONE</vt:lpstr>
      <vt:lpstr>IL NULLA OSTA</vt:lpstr>
      <vt:lpstr>L’ORDINATIVO DI FORNITURA</vt:lpstr>
      <vt:lpstr>L’ORDINATIVO DI FORNITURA</vt:lpstr>
      <vt:lpstr>L’ORDINATIVO DI FORNITURA</vt:lpstr>
      <vt:lpstr>L’ORDINATIVO DI FORNITURA</vt:lpstr>
      <vt:lpstr>LA RICHIESTA PRELIMINARE DI FORNITURA (RPF)</vt:lpstr>
      <vt:lpstr>LA RICHIESTA PRELIMINARE DI FORNITURA (RPF)</vt:lpstr>
      <vt:lpstr>L’EFFETTUAZIONE DEL SERVIZIO</vt:lpstr>
      <vt:lpstr>L’EFFETTUAZIONE DEL SERVIZIO</vt:lpstr>
      <vt:lpstr>   TRATTAMENTO RETRIBUTIVO Paragrafo 6.1 del Capitolato Speciale</vt:lpstr>
      <vt:lpstr>CONTATTI SUAM</vt:lpstr>
      <vt:lpstr>     PIATTAFORMA Appalti&amp;Contratti  (GT – SUAM)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 ALLA CONVENZIONE</dc:title>
  <dc:creator>Chiara Fedele</dc:creator>
  <cp:lastModifiedBy>Chiara Fedele</cp:lastModifiedBy>
  <cp:revision>21</cp:revision>
  <dcterms:created xsi:type="dcterms:W3CDTF">2023-11-23T14:55:26Z</dcterms:created>
  <dcterms:modified xsi:type="dcterms:W3CDTF">2023-12-15T10:21:20Z</dcterms:modified>
</cp:coreProperties>
</file>